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257" r:id="rId2"/>
    <p:sldId id="287" r:id="rId3"/>
    <p:sldId id="290" r:id="rId4"/>
    <p:sldId id="345"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5" r:id="rId22"/>
    <p:sldId id="310" r:id="rId23"/>
    <p:sldId id="312" r:id="rId24"/>
    <p:sldId id="311" r:id="rId25"/>
    <p:sldId id="313" r:id="rId26"/>
    <p:sldId id="314" r:id="rId27"/>
    <p:sldId id="316" r:id="rId28"/>
    <p:sldId id="343" r:id="rId29"/>
    <p:sldId id="319" r:id="rId30"/>
    <p:sldId id="320" r:id="rId31"/>
    <p:sldId id="346" r:id="rId32"/>
    <p:sldId id="321" r:id="rId33"/>
    <p:sldId id="322" r:id="rId34"/>
    <p:sldId id="323" r:id="rId35"/>
    <p:sldId id="324" r:id="rId36"/>
    <p:sldId id="325" r:id="rId37"/>
    <p:sldId id="327" r:id="rId38"/>
    <p:sldId id="328" r:id="rId39"/>
    <p:sldId id="329" r:id="rId40"/>
    <p:sldId id="347" r:id="rId41"/>
    <p:sldId id="330" r:id="rId42"/>
    <p:sldId id="331" r:id="rId43"/>
    <p:sldId id="332" r:id="rId44"/>
    <p:sldId id="333" r:id="rId45"/>
    <p:sldId id="334" r:id="rId46"/>
    <p:sldId id="335" r:id="rId47"/>
    <p:sldId id="341" r:id="rId48"/>
    <p:sldId id="336" r:id="rId49"/>
    <p:sldId id="337" r:id="rId50"/>
    <p:sldId id="338" r:id="rId51"/>
    <p:sldId id="339" r:id="rId52"/>
    <p:sldId id="340" r:id="rId53"/>
    <p:sldId id="342" r:id="rId54"/>
    <p:sldId id="348" r:id="rId55"/>
    <p:sldId id="367" r:id="rId56"/>
    <p:sldId id="364" r:id="rId57"/>
    <p:sldId id="349" r:id="rId58"/>
    <p:sldId id="365" r:id="rId59"/>
    <p:sldId id="350" r:id="rId60"/>
    <p:sldId id="366" r:id="rId61"/>
    <p:sldId id="351" r:id="rId62"/>
    <p:sldId id="353" r:id="rId63"/>
    <p:sldId id="354" r:id="rId64"/>
    <p:sldId id="355" r:id="rId65"/>
    <p:sldId id="356" r:id="rId66"/>
    <p:sldId id="357" r:id="rId67"/>
    <p:sldId id="358" r:id="rId68"/>
    <p:sldId id="359" r:id="rId69"/>
    <p:sldId id="360" r:id="rId70"/>
    <p:sldId id="361" r:id="rId71"/>
    <p:sldId id="362" r:id="rId72"/>
    <p:sldId id="363" r:id="rId73"/>
    <p:sldId id="368" r:id="rId74"/>
    <p:sldId id="288" r:id="rId75"/>
    <p:sldId id="370" r:id="rId76"/>
    <p:sldId id="371" r:id="rId77"/>
    <p:sldId id="372" r:id="rId78"/>
    <p:sldId id="373" r:id="rId79"/>
    <p:sldId id="374" r:id="rId80"/>
    <p:sldId id="375" r:id="rId81"/>
    <p:sldId id="376" r:id="rId82"/>
    <p:sldId id="369" r:id="rId83"/>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D6EE"/>
    <a:srgbClr val="BD92DE"/>
    <a:srgbClr val="D1898C"/>
    <a:srgbClr val="BC8E86"/>
    <a:srgbClr val="AB7269"/>
    <a:srgbClr val="903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6" autoAdjust="0"/>
    <p:restoredTop sz="96357" autoAdjust="0"/>
  </p:normalViewPr>
  <p:slideViewPr>
    <p:cSldViewPr snapToGrid="0">
      <p:cViewPr>
        <p:scale>
          <a:sx n="90" d="100"/>
          <a:sy n="90" d="100"/>
        </p:scale>
        <p:origin x="6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32E6DED-B8A5-4C69-B95B-BBA37631C6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1948F10A-798A-433F-BC72-586FA5FC3B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198837-1ED2-41B4-91A5-76A37A524A8B}" type="datetimeFigureOut">
              <a:rPr lang="es-PE" smtClean="0"/>
              <a:t>07/02/2025</a:t>
            </a:fld>
            <a:endParaRPr lang="es-PE"/>
          </a:p>
        </p:txBody>
      </p:sp>
      <p:sp>
        <p:nvSpPr>
          <p:cNvPr id="4" name="Marcador de pie de página 3">
            <a:extLst>
              <a:ext uri="{FF2B5EF4-FFF2-40B4-BE49-F238E27FC236}">
                <a16:creationId xmlns:a16="http://schemas.microsoft.com/office/drawing/2014/main" id="{7BB1E337-556D-47BE-B221-C9D1615F09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3E181836-5D05-48AB-A163-58E14F575B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6E521E-F180-4A95-A4E8-2F1D87DE4150}" type="slidenum">
              <a:rPr lang="es-PE" smtClean="0"/>
              <a:t>‹Nº›</a:t>
            </a:fld>
            <a:endParaRPr lang="es-PE"/>
          </a:p>
        </p:txBody>
      </p:sp>
    </p:spTree>
    <p:extLst>
      <p:ext uri="{BB962C8B-B14F-4D97-AF65-F5344CB8AC3E}">
        <p14:creationId xmlns:p14="http://schemas.microsoft.com/office/powerpoint/2010/main" val="3086091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BB5E8-EB4F-4B42-8001-0E89E13CB647}" type="datetimeFigureOut">
              <a:rPr lang="es-PE" smtClean="0"/>
              <a:t>07/02/2025</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ADB56-15AF-4C9A-A372-53F290E4EBA5}" type="slidenum">
              <a:rPr lang="es-PE" smtClean="0"/>
              <a:t>‹Nº›</a:t>
            </a:fld>
            <a:endParaRPr lang="es-PE"/>
          </a:p>
        </p:txBody>
      </p:sp>
    </p:spTree>
    <p:extLst>
      <p:ext uri="{BB962C8B-B14F-4D97-AF65-F5344CB8AC3E}">
        <p14:creationId xmlns:p14="http://schemas.microsoft.com/office/powerpoint/2010/main" val="2363898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21DC7-30A3-7E9D-9AE3-C1EBFF426A6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2FA17E6-6F98-C2B7-B5FD-4ED61901E7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C0F1E9F-5D2D-0AF8-FF8C-AEE89FE501BD}"/>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1B0353C8-1005-1346-89D0-C4D5DC6DD335}"/>
              </a:ext>
            </a:extLst>
          </p:cNvPr>
          <p:cNvSpPr>
            <a:spLocks noGrp="1"/>
          </p:cNvSpPr>
          <p:nvPr>
            <p:ph type="sldNum" sz="quarter" idx="5"/>
          </p:nvPr>
        </p:nvSpPr>
        <p:spPr/>
        <p:txBody>
          <a:bodyPr/>
          <a:lstStyle/>
          <a:p>
            <a:fld id="{FF6ADB56-15AF-4C9A-A372-53F290E4EBA5}" type="slidenum">
              <a:rPr lang="es-PE" smtClean="0"/>
              <a:t>2</a:t>
            </a:fld>
            <a:endParaRPr lang="es-PE"/>
          </a:p>
        </p:txBody>
      </p:sp>
    </p:spTree>
    <p:extLst>
      <p:ext uri="{BB962C8B-B14F-4D97-AF65-F5344CB8AC3E}">
        <p14:creationId xmlns:p14="http://schemas.microsoft.com/office/powerpoint/2010/main" val="1217594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5FF9C-19BB-F46C-9227-830BF30725B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81EE815-6B40-AA28-4B34-BAADA60A008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687DA96-942C-B24D-CB53-03417ED35A5D}"/>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AC768420-2244-B858-BE25-AF9D68633A8E}"/>
              </a:ext>
            </a:extLst>
          </p:cNvPr>
          <p:cNvSpPr>
            <a:spLocks noGrp="1"/>
          </p:cNvSpPr>
          <p:nvPr>
            <p:ph type="sldNum" sz="quarter" idx="5"/>
          </p:nvPr>
        </p:nvSpPr>
        <p:spPr/>
        <p:txBody>
          <a:bodyPr/>
          <a:lstStyle/>
          <a:p>
            <a:fld id="{FF6ADB56-15AF-4C9A-A372-53F290E4EBA5}" type="slidenum">
              <a:rPr lang="es-PE" smtClean="0"/>
              <a:t>11</a:t>
            </a:fld>
            <a:endParaRPr lang="es-PE"/>
          </a:p>
        </p:txBody>
      </p:sp>
    </p:spTree>
    <p:extLst>
      <p:ext uri="{BB962C8B-B14F-4D97-AF65-F5344CB8AC3E}">
        <p14:creationId xmlns:p14="http://schemas.microsoft.com/office/powerpoint/2010/main" val="562710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D59AE-CB81-2F5F-1C95-C8C7FDE3024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BA97F9E-2FE0-D6B6-261F-3AED12F5DDF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DA85615-A703-0129-2302-448EC3CF1406}"/>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EB29F7D3-D7DB-4F75-3DE7-67D38C21ED8D}"/>
              </a:ext>
            </a:extLst>
          </p:cNvPr>
          <p:cNvSpPr>
            <a:spLocks noGrp="1"/>
          </p:cNvSpPr>
          <p:nvPr>
            <p:ph type="sldNum" sz="quarter" idx="5"/>
          </p:nvPr>
        </p:nvSpPr>
        <p:spPr/>
        <p:txBody>
          <a:bodyPr/>
          <a:lstStyle/>
          <a:p>
            <a:fld id="{FF6ADB56-15AF-4C9A-A372-53F290E4EBA5}" type="slidenum">
              <a:rPr lang="es-PE" smtClean="0"/>
              <a:t>12</a:t>
            </a:fld>
            <a:endParaRPr lang="es-PE"/>
          </a:p>
        </p:txBody>
      </p:sp>
    </p:spTree>
    <p:extLst>
      <p:ext uri="{BB962C8B-B14F-4D97-AF65-F5344CB8AC3E}">
        <p14:creationId xmlns:p14="http://schemas.microsoft.com/office/powerpoint/2010/main" val="74625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13D71-EE15-3E46-0DC7-3CEA03CC9AF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76AAC9D-053D-3FA7-A498-919CCEA77FB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DA1D82F-F725-D312-DA74-337D588A8D49}"/>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14AEBB8-6D82-4A32-EA89-E84986C0D9ED}"/>
              </a:ext>
            </a:extLst>
          </p:cNvPr>
          <p:cNvSpPr>
            <a:spLocks noGrp="1"/>
          </p:cNvSpPr>
          <p:nvPr>
            <p:ph type="sldNum" sz="quarter" idx="5"/>
          </p:nvPr>
        </p:nvSpPr>
        <p:spPr/>
        <p:txBody>
          <a:bodyPr/>
          <a:lstStyle/>
          <a:p>
            <a:fld id="{FF6ADB56-15AF-4C9A-A372-53F290E4EBA5}" type="slidenum">
              <a:rPr lang="es-PE" smtClean="0"/>
              <a:t>13</a:t>
            </a:fld>
            <a:endParaRPr lang="es-PE"/>
          </a:p>
        </p:txBody>
      </p:sp>
    </p:spTree>
    <p:extLst>
      <p:ext uri="{BB962C8B-B14F-4D97-AF65-F5344CB8AC3E}">
        <p14:creationId xmlns:p14="http://schemas.microsoft.com/office/powerpoint/2010/main" val="807344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E04DD-EC24-0AE7-BF9E-A8EAD11285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7992A91-B045-C517-817A-ADBAE04495A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68DDCF5-77C8-E753-222A-829068250DC5}"/>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15502D4F-332A-5B8B-301E-15DB5E05EA5B}"/>
              </a:ext>
            </a:extLst>
          </p:cNvPr>
          <p:cNvSpPr>
            <a:spLocks noGrp="1"/>
          </p:cNvSpPr>
          <p:nvPr>
            <p:ph type="sldNum" sz="quarter" idx="5"/>
          </p:nvPr>
        </p:nvSpPr>
        <p:spPr/>
        <p:txBody>
          <a:bodyPr/>
          <a:lstStyle/>
          <a:p>
            <a:fld id="{FF6ADB56-15AF-4C9A-A372-53F290E4EBA5}" type="slidenum">
              <a:rPr lang="es-PE" smtClean="0"/>
              <a:t>14</a:t>
            </a:fld>
            <a:endParaRPr lang="es-PE"/>
          </a:p>
        </p:txBody>
      </p:sp>
    </p:spTree>
    <p:extLst>
      <p:ext uri="{BB962C8B-B14F-4D97-AF65-F5344CB8AC3E}">
        <p14:creationId xmlns:p14="http://schemas.microsoft.com/office/powerpoint/2010/main" val="2867347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EB08-35DA-A9CC-C893-81F5562D65E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0EE33E-21A2-8E1C-D3AA-E18A103752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CE160E2-9401-FCFD-B479-076AE8D322D1}"/>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B585446F-61DD-89F1-C9A8-815010A7E1F7}"/>
              </a:ext>
            </a:extLst>
          </p:cNvPr>
          <p:cNvSpPr>
            <a:spLocks noGrp="1"/>
          </p:cNvSpPr>
          <p:nvPr>
            <p:ph type="sldNum" sz="quarter" idx="5"/>
          </p:nvPr>
        </p:nvSpPr>
        <p:spPr/>
        <p:txBody>
          <a:bodyPr/>
          <a:lstStyle/>
          <a:p>
            <a:fld id="{FF6ADB56-15AF-4C9A-A372-53F290E4EBA5}" type="slidenum">
              <a:rPr lang="es-PE" smtClean="0"/>
              <a:t>15</a:t>
            </a:fld>
            <a:endParaRPr lang="es-PE"/>
          </a:p>
        </p:txBody>
      </p:sp>
    </p:spTree>
    <p:extLst>
      <p:ext uri="{BB962C8B-B14F-4D97-AF65-F5344CB8AC3E}">
        <p14:creationId xmlns:p14="http://schemas.microsoft.com/office/powerpoint/2010/main" val="320313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99485-8CFD-ADDD-1C8C-089C638DCDF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690B5E9-CCA4-4ACB-C64B-6629B4A6845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78CAC5-5446-4DC9-9B69-C4264057BA8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9DA95CB-5EE1-94AD-F77A-D11A3BB1BF78}"/>
              </a:ext>
            </a:extLst>
          </p:cNvPr>
          <p:cNvSpPr>
            <a:spLocks noGrp="1"/>
          </p:cNvSpPr>
          <p:nvPr>
            <p:ph type="sldNum" sz="quarter" idx="5"/>
          </p:nvPr>
        </p:nvSpPr>
        <p:spPr/>
        <p:txBody>
          <a:bodyPr/>
          <a:lstStyle/>
          <a:p>
            <a:fld id="{FF6ADB56-15AF-4C9A-A372-53F290E4EBA5}" type="slidenum">
              <a:rPr lang="es-PE" smtClean="0"/>
              <a:t>16</a:t>
            </a:fld>
            <a:endParaRPr lang="es-PE"/>
          </a:p>
        </p:txBody>
      </p:sp>
    </p:spTree>
    <p:extLst>
      <p:ext uri="{BB962C8B-B14F-4D97-AF65-F5344CB8AC3E}">
        <p14:creationId xmlns:p14="http://schemas.microsoft.com/office/powerpoint/2010/main" val="3633880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EBA8B-6733-85D2-7990-76E7EFAD7C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F5199E-BE64-41E8-EA05-24510AE12FD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F34694D-E84E-098E-C9F5-66F7054EC371}"/>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31259F25-F387-982A-877E-298F1B88C3B3}"/>
              </a:ext>
            </a:extLst>
          </p:cNvPr>
          <p:cNvSpPr>
            <a:spLocks noGrp="1"/>
          </p:cNvSpPr>
          <p:nvPr>
            <p:ph type="sldNum" sz="quarter" idx="5"/>
          </p:nvPr>
        </p:nvSpPr>
        <p:spPr/>
        <p:txBody>
          <a:bodyPr/>
          <a:lstStyle/>
          <a:p>
            <a:fld id="{FF6ADB56-15AF-4C9A-A372-53F290E4EBA5}" type="slidenum">
              <a:rPr lang="es-PE" smtClean="0"/>
              <a:t>17</a:t>
            </a:fld>
            <a:endParaRPr lang="es-PE"/>
          </a:p>
        </p:txBody>
      </p:sp>
    </p:spTree>
    <p:extLst>
      <p:ext uri="{BB962C8B-B14F-4D97-AF65-F5344CB8AC3E}">
        <p14:creationId xmlns:p14="http://schemas.microsoft.com/office/powerpoint/2010/main" val="710226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7C687-0E4A-9961-4561-E815C091FB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1A9177-C043-40C6-E210-702CC4854E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858112B-C5A8-06BE-A460-44B0EE85A0C6}"/>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D0B53895-0721-FAF3-C180-F54FF6375779}"/>
              </a:ext>
            </a:extLst>
          </p:cNvPr>
          <p:cNvSpPr>
            <a:spLocks noGrp="1"/>
          </p:cNvSpPr>
          <p:nvPr>
            <p:ph type="sldNum" sz="quarter" idx="5"/>
          </p:nvPr>
        </p:nvSpPr>
        <p:spPr/>
        <p:txBody>
          <a:bodyPr/>
          <a:lstStyle/>
          <a:p>
            <a:fld id="{FF6ADB56-15AF-4C9A-A372-53F290E4EBA5}" type="slidenum">
              <a:rPr lang="es-PE" smtClean="0"/>
              <a:t>18</a:t>
            </a:fld>
            <a:endParaRPr lang="es-PE"/>
          </a:p>
        </p:txBody>
      </p:sp>
    </p:spTree>
    <p:extLst>
      <p:ext uri="{BB962C8B-B14F-4D97-AF65-F5344CB8AC3E}">
        <p14:creationId xmlns:p14="http://schemas.microsoft.com/office/powerpoint/2010/main" val="2046049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026D4-4270-5ED1-FCDC-3FC3D33094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00F764A-BDBE-2974-6D67-0407AFD19C5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581670F-32DF-1357-EA5C-B035A7618665}"/>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A1D45FA-1C57-1329-F189-D467A58707E9}"/>
              </a:ext>
            </a:extLst>
          </p:cNvPr>
          <p:cNvSpPr>
            <a:spLocks noGrp="1"/>
          </p:cNvSpPr>
          <p:nvPr>
            <p:ph type="sldNum" sz="quarter" idx="5"/>
          </p:nvPr>
        </p:nvSpPr>
        <p:spPr/>
        <p:txBody>
          <a:bodyPr/>
          <a:lstStyle/>
          <a:p>
            <a:fld id="{FF6ADB56-15AF-4C9A-A372-53F290E4EBA5}" type="slidenum">
              <a:rPr lang="es-PE" smtClean="0"/>
              <a:t>19</a:t>
            </a:fld>
            <a:endParaRPr lang="es-PE"/>
          </a:p>
        </p:txBody>
      </p:sp>
    </p:spTree>
    <p:extLst>
      <p:ext uri="{BB962C8B-B14F-4D97-AF65-F5344CB8AC3E}">
        <p14:creationId xmlns:p14="http://schemas.microsoft.com/office/powerpoint/2010/main" val="3249909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26174-C78D-EF22-9FC8-BBD4B15B679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9001B2-1A4C-2E6C-4E15-B21110C0F4A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1A7F81E-6E2D-9D0D-6341-4328FFED4FC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F7C58B7B-7569-C39B-E14D-D526BE201272}"/>
              </a:ext>
            </a:extLst>
          </p:cNvPr>
          <p:cNvSpPr>
            <a:spLocks noGrp="1"/>
          </p:cNvSpPr>
          <p:nvPr>
            <p:ph type="sldNum" sz="quarter" idx="5"/>
          </p:nvPr>
        </p:nvSpPr>
        <p:spPr/>
        <p:txBody>
          <a:bodyPr/>
          <a:lstStyle/>
          <a:p>
            <a:fld id="{FF6ADB56-15AF-4C9A-A372-53F290E4EBA5}" type="slidenum">
              <a:rPr lang="es-PE" smtClean="0"/>
              <a:t>20</a:t>
            </a:fld>
            <a:endParaRPr lang="es-PE"/>
          </a:p>
        </p:txBody>
      </p:sp>
    </p:spTree>
    <p:extLst>
      <p:ext uri="{BB962C8B-B14F-4D97-AF65-F5344CB8AC3E}">
        <p14:creationId xmlns:p14="http://schemas.microsoft.com/office/powerpoint/2010/main" val="308502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ADD79-3D0C-09F1-5D2A-23AD0EA8B5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FBBA55-9EAC-D8FE-B66F-D2E8B740571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4208CE-D9A8-C308-C285-1CF2A6B76394}"/>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DF33D97-2063-C744-F7D2-E6692D995346}"/>
              </a:ext>
            </a:extLst>
          </p:cNvPr>
          <p:cNvSpPr>
            <a:spLocks noGrp="1"/>
          </p:cNvSpPr>
          <p:nvPr>
            <p:ph type="sldNum" sz="quarter" idx="5"/>
          </p:nvPr>
        </p:nvSpPr>
        <p:spPr/>
        <p:txBody>
          <a:bodyPr/>
          <a:lstStyle/>
          <a:p>
            <a:fld id="{FF6ADB56-15AF-4C9A-A372-53F290E4EBA5}" type="slidenum">
              <a:rPr lang="es-PE" smtClean="0"/>
              <a:t>3</a:t>
            </a:fld>
            <a:endParaRPr lang="es-PE"/>
          </a:p>
        </p:txBody>
      </p:sp>
    </p:spTree>
    <p:extLst>
      <p:ext uri="{BB962C8B-B14F-4D97-AF65-F5344CB8AC3E}">
        <p14:creationId xmlns:p14="http://schemas.microsoft.com/office/powerpoint/2010/main" val="3074441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5F82A-9781-CAF6-103F-E0F6DB9FA4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2BE3644-F5A3-DAD6-E56C-1D843D15B61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7D0111-3251-D8FB-7B70-50793A8A31F3}"/>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B7BED10-1B3A-5C46-5B2B-A6B436BEA625}"/>
              </a:ext>
            </a:extLst>
          </p:cNvPr>
          <p:cNvSpPr>
            <a:spLocks noGrp="1"/>
          </p:cNvSpPr>
          <p:nvPr>
            <p:ph type="sldNum" sz="quarter" idx="5"/>
          </p:nvPr>
        </p:nvSpPr>
        <p:spPr/>
        <p:txBody>
          <a:bodyPr/>
          <a:lstStyle/>
          <a:p>
            <a:fld id="{FF6ADB56-15AF-4C9A-A372-53F290E4EBA5}" type="slidenum">
              <a:rPr lang="es-PE" smtClean="0"/>
              <a:t>21</a:t>
            </a:fld>
            <a:endParaRPr lang="es-PE"/>
          </a:p>
        </p:txBody>
      </p:sp>
    </p:spTree>
    <p:extLst>
      <p:ext uri="{BB962C8B-B14F-4D97-AF65-F5344CB8AC3E}">
        <p14:creationId xmlns:p14="http://schemas.microsoft.com/office/powerpoint/2010/main" val="5924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59C09-02F5-1DAA-3395-4E9BC3250E7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529754F-515F-B8E4-303D-3FD1B374CD2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B355F4B-933E-DCB0-0F32-2C56C9B4EE08}"/>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00AB6D00-49C3-826A-60EB-F4C58209D8F3}"/>
              </a:ext>
            </a:extLst>
          </p:cNvPr>
          <p:cNvSpPr>
            <a:spLocks noGrp="1"/>
          </p:cNvSpPr>
          <p:nvPr>
            <p:ph type="sldNum" sz="quarter" idx="5"/>
          </p:nvPr>
        </p:nvSpPr>
        <p:spPr/>
        <p:txBody>
          <a:bodyPr/>
          <a:lstStyle/>
          <a:p>
            <a:fld id="{FF6ADB56-15AF-4C9A-A372-53F290E4EBA5}" type="slidenum">
              <a:rPr lang="es-PE" smtClean="0"/>
              <a:t>22</a:t>
            </a:fld>
            <a:endParaRPr lang="es-PE"/>
          </a:p>
        </p:txBody>
      </p:sp>
    </p:spTree>
    <p:extLst>
      <p:ext uri="{BB962C8B-B14F-4D97-AF65-F5344CB8AC3E}">
        <p14:creationId xmlns:p14="http://schemas.microsoft.com/office/powerpoint/2010/main" val="356577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5D352-E143-4F2D-051D-F005A9E4F5F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6C5F601-157C-E8D9-63C9-5DD42F72706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4C13DDA-BC7B-2626-E46D-21E77FFA59DA}"/>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D10A5A2-5BEB-6455-E110-BF7DFBCFE24E}"/>
              </a:ext>
            </a:extLst>
          </p:cNvPr>
          <p:cNvSpPr>
            <a:spLocks noGrp="1"/>
          </p:cNvSpPr>
          <p:nvPr>
            <p:ph type="sldNum" sz="quarter" idx="5"/>
          </p:nvPr>
        </p:nvSpPr>
        <p:spPr/>
        <p:txBody>
          <a:bodyPr/>
          <a:lstStyle/>
          <a:p>
            <a:fld id="{FF6ADB56-15AF-4C9A-A372-53F290E4EBA5}" type="slidenum">
              <a:rPr lang="es-PE" smtClean="0"/>
              <a:t>23</a:t>
            </a:fld>
            <a:endParaRPr lang="es-PE"/>
          </a:p>
        </p:txBody>
      </p:sp>
    </p:spTree>
    <p:extLst>
      <p:ext uri="{BB962C8B-B14F-4D97-AF65-F5344CB8AC3E}">
        <p14:creationId xmlns:p14="http://schemas.microsoft.com/office/powerpoint/2010/main" val="2126913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AA4DD-7144-827A-B3A2-C894337D40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1956AA-9F6A-0ED5-88C1-4276123046E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78D2E24-EBB8-7810-0863-2015CA52E998}"/>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0F967F2A-E7BB-C187-C21D-ABA5197DD0E1}"/>
              </a:ext>
            </a:extLst>
          </p:cNvPr>
          <p:cNvSpPr>
            <a:spLocks noGrp="1"/>
          </p:cNvSpPr>
          <p:nvPr>
            <p:ph type="sldNum" sz="quarter" idx="5"/>
          </p:nvPr>
        </p:nvSpPr>
        <p:spPr/>
        <p:txBody>
          <a:bodyPr/>
          <a:lstStyle/>
          <a:p>
            <a:fld id="{FF6ADB56-15AF-4C9A-A372-53F290E4EBA5}" type="slidenum">
              <a:rPr lang="es-PE" smtClean="0"/>
              <a:t>24</a:t>
            </a:fld>
            <a:endParaRPr lang="es-PE"/>
          </a:p>
        </p:txBody>
      </p:sp>
    </p:spTree>
    <p:extLst>
      <p:ext uri="{BB962C8B-B14F-4D97-AF65-F5344CB8AC3E}">
        <p14:creationId xmlns:p14="http://schemas.microsoft.com/office/powerpoint/2010/main" val="3421490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6F986-418C-C5DC-5F46-0F03DB4EB8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901E59-9D5E-587A-4E0D-51ADA56D973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E04C033-FED9-FCF7-7AC6-F878578BB21C}"/>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0C883D86-B20A-7BE4-6273-C7F6F041B791}"/>
              </a:ext>
            </a:extLst>
          </p:cNvPr>
          <p:cNvSpPr>
            <a:spLocks noGrp="1"/>
          </p:cNvSpPr>
          <p:nvPr>
            <p:ph type="sldNum" sz="quarter" idx="5"/>
          </p:nvPr>
        </p:nvSpPr>
        <p:spPr/>
        <p:txBody>
          <a:bodyPr/>
          <a:lstStyle/>
          <a:p>
            <a:fld id="{FF6ADB56-15AF-4C9A-A372-53F290E4EBA5}" type="slidenum">
              <a:rPr lang="es-PE" smtClean="0"/>
              <a:t>25</a:t>
            </a:fld>
            <a:endParaRPr lang="es-PE"/>
          </a:p>
        </p:txBody>
      </p:sp>
    </p:spTree>
    <p:extLst>
      <p:ext uri="{BB962C8B-B14F-4D97-AF65-F5344CB8AC3E}">
        <p14:creationId xmlns:p14="http://schemas.microsoft.com/office/powerpoint/2010/main" val="120268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7D000-2D86-29B3-F4E3-2F8A2974AAF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C2A1937-4B60-0DF8-3847-339947B0BA5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4DF5C82-0337-F42D-3148-CCBD62CE57FC}"/>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AD23C27F-DFF6-9A56-EF38-EE7A41EF56C1}"/>
              </a:ext>
            </a:extLst>
          </p:cNvPr>
          <p:cNvSpPr>
            <a:spLocks noGrp="1"/>
          </p:cNvSpPr>
          <p:nvPr>
            <p:ph type="sldNum" sz="quarter" idx="5"/>
          </p:nvPr>
        </p:nvSpPr>
        <p:spPr/>
        <p:txBody>
          <a:bodyPr/>
          <a:lstStyle/>
          <a:p>
            <a:fld id="{FF6ADB56-15AF-4C9A-A372-53F290E4EBA5}" type="slidenum">
              <a:rPr lang="es-PE" smtClean="0"/>
              <a:t>26</a:t>
            </a:fld>
            <a:endParaRPr lang="es-PE"/>
          </a:p>
        </p:txBody>
      </p:sp>
    </p:spTree>
    <p:extLst>
      <p:ext uri="{BB962C8B-B14F-4D97-AF65-F5344CB8AC3E}">
        <p14:creationId xmlns:p14="http://schemas.microsoft.com/office/powerpoint/2010/main" val="1457709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8D069-E2EF-C294-B4FF-1EB0054253F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86392F-0051-FAB7-83CC-9EA3413517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BE2A720-4F8C-8DCC-57A4-843396EF5D1C}"/>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7AC87B4-0238-6F6D-2998-81C97F480297}"/>
              </a:ext>
            </a:extLst>
          </p:cNvPr>
          <p:cNvSpPr>
            <a:spLocks noGrp="1"/>
          </p:cNvSpPr>
          <p:nvPr>
            <p:ph type="sldNum" sz="quarter" idx="5"/>
          </p:nvPr>
        </p:nvSpPr>
        <p:spPr/>
        <p:txBody>
          <a:bodyPr/>
          <a:lstStyle/>
          <a:p>
            <a:fld id="{FF6ADB56-15AF-4C9A-A372-53F290E4EBA5}" type="slidenum">
              <a:rPr lang="es-PE" smtClean="0"/>
              <a:t>27</a:t>
            </a:fld>
            <a:endParaRPr lang="es-PE"/>
          </a:p>
        </p:txBody>
      </p:sp>
    </p:spTree>
    <p:extLst>
      <p:ext uri="{BB962C8B-B14F-4D97-AF65-F5344CB8AC3E}">
        <p14:creationId xmlns:p14="http://schemas.microsoft.com/office/powerpoint/2010/main" val="3077242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24507-BFA1-0576-B175-DAFF288967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258F4E-30BC-55BC-8106-DC454C03ECE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154D1B-40DA-8C89-497F-232D0A4FD745}"/>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2F9030F-E1B4-CA3D-7F30-42F6F418C416}"/>
              </a:ext>
            </a:extLst>
          </p:cNvPr>
          <p:cNvSpPr>
            <a:spLocks noGrp="1"/>
          </p:cNvSpPr>
          <p:nvPr>
            <p:ph type="sldNum" sz="quarter" idx="5"/>
          </p:nvPr>
        </p:nvSpPr>
        <p:spPr/>
        <p:txBody>
          <a:bodyPr/>
          <a:lstStyle/>
          <a:p>
            <a:fld id="{FF6ADB56-15AF-4C9A-A372-53F290E4EBA5}" type="slidenum">
              <a:rPr lang="es-PE" smtClean="0"/>
              <a:t>29</a:t>
            </a:fld>
            <a:endParaRPr lang="es-PE"/>
          </a:p>
        </p:txBody>
      </p:sp>
    </p:spTree>
    <p:extLst>
      <p:ext uri="{BB962C8B-B14F-4D97-AF65-F5344CB8AC3E}">
        <p14:creationId xmlns:p14="http://schemas.microsoft.com/office/powerpoint/2010/main" val="1241636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E0BC0-8B6E-AD96-2969-32813B80190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C803DF6-9CD8-31CA-FF05-3FD01BAC56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E517EB9-B7EB-EBD0-4C34-DCED2623A070}"/>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62EF71F0-68CE-BCA1-ECC9-634C15C80735}"/>
              </a:ext>
            </a:extLst>
          </p:cNvPr>
          <p:cNvSpPr>
            <a:spLocks noGrp="1"/>
          </p:cNvSpPr>
          <p:nvPr>
            <p:ph type="sldNum" sz="quarter" idx="5"/>
          </p:nvPr>
        </p:nvSpPr>
        <p:spPr/>
        <p:txBody>
          <a:bodyPr/>
          <a:lstStyle/>
          <a:p>
            <a:fld id="{FF6ADB56-15AF-4C9A-A372-53F290E4EBA5}" type="slidenum">
              <a:rPr lang="es-PE" smtClean="0"/>
              <a:t>30</a:t>
            </a:fld>
            <a:endParaRPr lang="es-PE"/>
          </a:p>
        </p:txBody>
      </p:sp>
    </p:spTree>
    <p:extLst>
      <p:ext uri="{BB962C8B-B14F-4D97-AF65-F5344CB8AC3E}">
        <p14:creationId xmlns:p14="http://schemas.microsoft.com/office/powerpoint/2010/main" val="390272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8C03E-7ABD-D2B4-00B3-1E166F86A8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31FC82-54BC-51ED-0E2D-0186A9EF5A1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55B8D5C-7336-111C-FB8B-0F4E52B6C75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0337BF2-5F95-345B-91AC-A288E92E5648}"/>
              </a:ext>
            </a:extLst>
          </p:cNvPr>
          <p:cNvSpPr>
            <a:spLocks noGrp="1"/>
          </p:cNvSpPr>
          <p:nvPr>
            <p:ph type="sldNum" sz="quarter" idx="5"/>
          </p:nvPr>
        </p:nvSpPr>
        <p:spPr/>
        <p:txBody>
          <a:bodyPr/>
          <a:lstStyle/>
          <a:p>
            <a:fld id="{FF6ADB56-15AF-4C9A-A372-53F290E4EBA5}" type="slidenum">
              <a:rPr lang="es-PE" smtClean="0"/>
              <a:t>31</a:t>
            </a:fld>
            <a:endParaRPr lang="es-PE"/>
          </a:p>
        </p:txBody>
      </p:sp>
    </p:spTree>
    <p:extLst>
      <p:ext uri="{BB962C8B-B14F-4D97-AF65-F5344CB8AC3E}">
        <p14:creationId xmlns:p14="http://schemas.microsoft.com/office/powerpoint/2010/main" val="2012072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D14C8-E034-5D23-1D16-C32288C4B95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EE77967-CB43-5BB1-06FC-1E8EDDB2F28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334AFF5-9B0D-92ED-3296-813FA9C98A1C}"/>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EBDF686-D8E7-A12F-CE8D-EA0F8A9DED87}"/>
              </a:ext>
            </a:extLst>
          </p:cNvPr>
          <p:cNvSpPr>
            <a:spLocks noGrp="1"/>
          </p:cNvSpPr>
          <p:nvPr>
            <p:ph type="sldNum" sz="quarter" idx="5"/>
          </p:nvPr>
        </p:nvSpPr>
        <p:spPr/>
        <p:txBody>
          <a:bodyPr/>
          <a:lstStyle/>
          <a:p>
            <a:fld id="{FF6ADB56-15AF-4C9A-A372-53F290E4EBA5}" type="slidenum">
              <a:rPr lang="es-PE" smtClean="0"/>
              <a:t>4</a:t>
            </a:fld>
            <a:endParaRPr lang="es-PE"/>
          </a:p>
        </p:txBody>
      </p:sp>
    </p:spTree>
    <p:extLst>
      <p:ext uri="{BB962C8B-B14F-4D97-AF65-F5344CB8AC3E}">
        <p14:creationId xmlns:p14="http://schemas.microsoft.com/office/powerpoint/2010/main" val="1899045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5A5B3-4582-0B85-1D24-DEB078AD3ED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5DB1045-F90E-B95C-6C32-639AFA83A1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863EAE3-CB87-B9D7-5F79-8870D0F7B1DD}"/>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D126074-AFEB-4876-77E9-4D1A1E385716}"/>
              </a:ext>
            </a:extLst>
          </p:cNvPr>
          <p:cNvSpPr>
            <a:spLocks noGrp="1"/>
          </p:cNvSpPr>
          <p:nvPr>
            <p:ph type="sldNum" sz="quarter" idx="5"/>
          </p:nvPr>
        </p:nvSpPr>
        <p:spPr/>
        <p:txBody>
          <a:bodyPr/>
          <a:lstStyle/>
          <a:p>
            <a:fld id="{FF6ADB56-15AF-4C9A-A372-53F290E4EBA5}" type="slidenum">
              <a:rPr lang="es-PE" smtClean="0"/>
              <a:t>32</a:t>
            </a:fld>
            <a:endParaRPr lang="es-PE"/>
          </a:p>
        </p:txBody>
      </p:sp>
    </p:spTree>
    <p:extLst>
      <p:ext uri="{BB962C8B-B14F-4D97-AF65-F5344CB8AC3E}">
        <p14:creationId xmlns:p14="http://schemas.microsoft.com/office/powerpoint/2010/main" val="161125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AE9BD-DA1E-D272-3D2C-5252BC6669A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527381-4D91-F6B0-2BEB-172B7DA7835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7030A5-ACA3-DB1C-CFA0-8E0F3BB5200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CDC5288-797A-D17A-B027-C3F38CFF1926}"/>
              </a:ext>
            </a:extLst>
          </p:cNvPr>
          <p:cNvSpPr>
            <a:spLocks noGrp="1"/>
          </p:cNvSpPr>
          <p:nvPr>
            <p:ph type="sldNum" sz="quarter" idx="5"/>
          </p:nvPr>
        </p:nvSpPr>
        <p:spPr/>
        <p:txBody>
          <a:bodyPr/>
          <a:lstStyle/>
          <a:p>
            <a:fld id="{FF6ADB56-15AF-4C9A-A372-53F290E4EBA5}" type="slidenum">
              <a:rPr lang="es-PE" smtClean="0"/>
              <a:t>33</a:t>
            </a:fld>
            <a:endParaRPr lang="es-PE"/>
          </a:p>
        </p:txBody>
      </p:sp>
    </p:spTree>
    <p:extLst>
      <p:ext uri="{BB962C8B-B14F-4D97-AF65-F5344CB8AC3E}">
        <p14:creationId xmlns:p14="http://schemas.microsoft.com/office/powerpoint/2010/main" val="1878807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52A03-3FD6-0B3A-E628-C0CBB55B11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B7AA959-9B54-760F-48DF-8768161F5A2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923F32D-54F6-BEB5-BA6F-E04E7E45B446}"/>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86E28453-47F5-923E-BA9D-D227B0CE0372}"/>
              </a:ext>
            </a:extLst>
          </p:cNvPr>
          <p:cNvSpPr>
            <a:spLocks noGrp="1"/>
          </p:cNvSpPr>
          <p:nvPr>
            <p:ph type="sldNum" sz="quarter" idx="5"/>
          </p:nvPr>
        </p:nvSpPr>
        <p:spPr/>
        <p:txBody>
          <a:bodyPr/>
          <a:lstStyle/>
          <a:p>
            <a:fld id="{FF6ADB56-15AF-4C9A-A372-53F290E4EBA5}" type="slidenum">
              <a:rPr lang="es-PE" smtClean="0"/>
              <a:t>34</a:t>
            </a:fld>
            <a:endParaRPr lang="es-PE"/>
          </a:p>
        </p:txBody>
      </p:sp>
    </p:spTree>
    <p:extLst>
      <p:ext uri="{BB962C8B-B14F-4D97-AF65-F5344CB8AC3E}">
        <p14:creationId xmlns:p14="http://schemas.microsoft.com/office/powerpoint/2010/main" val="1463479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62A19-B39D-5399-B9A9-0ECB2950B7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EBB250D-290C-C7B4-2DC3-CD904A99166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F84175C-AA2E-3F2B-67F6-EC511110D129}"/>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B44D4793-9BEC-A34F-875E-00CCE34F994F}"/>
              </a:ext>
            </a:extLst>
          </p:cNvPr>
          <p:cNvSpPr>
            <a:spLocks noGrp="1"/>
          </p:cNvSpPr>
          <p:nvPr>
            <p:ph type="sldNum" sz="quarter" idx="5"/>
          </p:nvPr>
        </p:nvSpPr>
        <p:spPr/>
        <p:txBody>
          <a:bodyPr/>
          <a:lstStyle/>
          <a:p>
            <a:fld id="{FF6ADB56-15AF-4C9A-A372-53F290E4EBA5}" type="slidenum">
              <a:rPr lang="es-PE" smtClean="0"/>
              <a:t>35</a:t>
            </a:fld>
            <a:endParaRPr lang="es-PE"/>
          </a:p>
        </p:txBody>
      </p:sp>
    </p:spTree>
    <p:extLst>
      <p:ext uri="{BB962C8B-B14F-4D97-AF65-F5344CB8AC3E}">
        <p14:creationId xmlns:p14="http://schemas.microsoft.com/office/powerpoint/2010/main" val="476033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EE8B2-0A88-4D9D-F889-7CE124E59B8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B94C066-4AD9-8A64-0DB4-A73411C0FB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EBF391E-F81D-F19A-A1F5-6F4623A3B0C8}"/>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FCC3D2B-0138-337C-9B64-44D074CF8F89}"/>
              </a:ext>
            </a:extLst>
          </p:cNvPr>
          <p:cNvSpPr>
            <a:spLocks noGrp="1"/>
          </p:cNvSpPr>
          <p:nvPr>
            <p:ph type="sldNum" sz="quarter" idx="5"/>
          </p:nvPr>
        </p:nvSpPr>
        <p:spPr/>
        <p:txBody>
          <a:bodyPr/>
          <a:lstStyle/>
          <a:p>
            <a:fld id="{FF6ADB56-15AF-4C9A-A372-53F290E4EBA5}" type="slidenum">
              <a:rPr lang="es-PE" smtClean="0"/>
              <a:t>36</a:t>
            </a:fld>
            <a:endParaRPr lang="es-PE"/>
          </a:p>
        </p:txBody>
      </p:sp>
    </p:spTree>
    <p:extLst>
      <p:ext uri="{BB962C8B-B14F-4D97-AF65-F5344CB8AC3E}">
        <p14:creationId xmlns:p14="http://schemas.microsoft.com/office/powerpoint/2010/main" val="4238777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36A21-9F76-2063-213A-4516A3D49A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D03613F-0873-AA50-4CE8-4DFA1C01995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06626F3-03AA-67E7-65A8-F48BD8A5A08E}"/>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FBC6CE7B-2356-9A00-EFF4-C865ECC911B7}"/>
              </a:ext>
            </a:extLst>
          </p:cNvPr>
          <p:cNvSpPr>
            <a:spLocks noGrp="1"/>
          </p:cNvSpPr>
          <p:nvPr>
            <p:ph type="sldNum" sz="quarter" idx="5"/>
          </p:nvPr>
        </p:nvSpPr>
        <p:spPr/>
        <p:txBody>
          <a:bodyPr/>
          <a:lstStyle/>
          <a:p>
            <a:fld id="{FF6ADB56-15AF-4C9A-A372-53F290E4EBA5}" type="slidenum">
              <a:rPr lang="es-PE" smtClean="0"/>
              <a:t>37</a:t>
            </a:fld>
            <a:endParaRPr lang="es-PE"/>
          </a:p>
        </p:txBody>
      </p:sp>
    </p:spTree>
    <p:extLst>
      <p:ext uri="{BB962C8B-B14F-4D97-AF65-F5344CB8AC3E}">
        <p14:creationId xmlns:p14="http://schemas.microsoft.com/office/powerpoint/2010/main" val="1555970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88748-A83C-6B48-ECBB-73C29AFD00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F148189-BEF9-4D51-CBF9-C9553957A73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7060FD8-E8F0-5D58-82FC-F232BA07E663}"/>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357CFF8C-3A14-5784-54A0-2BC1C28AA438}"/>
              </a:ext>
            </a:extLst>
          </p:cNvPr>
          <p:cNvSpPr>
            <a:spLocks noGrp="1"/>
          </p:cNvSpPr>
          <p:nvPr>
            <p:ph type="sldNum" sz="quarter" idx="5"/>
          </p:nvPr>
        </p:nvSpPr>
        <p:spPr/>
        <p:txBody>
          <a:bodyPr/>
          <a:lstStyle/>
          <a:p>
            <a:fld id="{FF6ADB56-15AF-4C9A-A372-53F290E4EBA5}" type="slidenum">
              <a:rPr lang="es-PE" smtClean="0"/>
              <a:t>38</a:t>
            </a:fld>
            <a:endParaRPr lang="es-PE"/>
          </a:p>
        </p:txBody>
      </p:sp>
    </p:spTree>
    <p:extLst>
      <p:ext uri="{BB962C8B-B14F-4D97-AF65-F5344CB8AC3E}">
        <p14:creationId xmlns:p14="http://schemas.microsoft.com/office/powerpoint/2010/main" val="3510031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F6001-6B29-8FF8-131E-08B8D1107ED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91B44F-C492-8C63-890D-AB9DB407825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F0913FF-F835-9B68-6016-D9E770685D7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F804F745-2C07-5769-E727-D88C08D256D1}"/>
              </a:ext>
            </a:extLst>
          </p:cNvPr>
          <p:cNvSpPr>
            <a:spLocks noGrp="1"/>
          </p:cNvSpPr>
          <p:nvPr>
            <p:ph type="sldNum" sz="quarter" idx="5"/>
          </p:nvPr>
        </p:nvSpPr>
        <p:spPr/>
        <p:txBody>
          <a:bodyPr/>
          <a:lstStyle/>
          <a:p>
            <a:fld id="{FF6ADB56-15AF-4C9A-A372-53F290E4EBA5}" type="slidenum">
              <a:rPr lang="es-PE" smtClean="0"/>
              <a:t>39</a:t>
            </a:fld>
            <a:endParaRPr lang="es-PE"/>
          </a:p>
        </p:txBody>
      </p:sp>
    </p:spTree>
    <p:extLst>
      <p:ext uri="{BB962C8B-B14F-4D97-AF65-F5344CB8AC3E}">
        <p14:creationId xmlns:p14="http://schemas.microsoft.com/office/powerpoint/2010/main" val="38336223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587FE-389D-F820-3CCB-1EC280CE76B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E32183-539F-3B06-5570-90EDC78EDE2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AD2DE4E-5F89-E35C-3ED8-0245F38578FD}"/>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2A1DC2A1-E13E-1090-7991-7129DA475FB6}"/>
              </a:ext>
            </a:extLst>
          </p:cNvPr>
          <p:cNvSpPr>
            <a:spLocks noGrp="1"/>
          </p:cNvSpPr>
          <p:nvPr>
            <p:ph type="sldNum" sz="quarter" idx="5"/>
          </p:nvPr>
        </p:nvSpPr>
        <p:spPr/>
        <p:txBody>
          <a:bodyPr/>
          <a:lstStyle/>
          <a:p>
            <a:fld id="{FF6ADB56-15AF-4C9A-A372-53F290E4EBA5}" type="slidenum">
              <a:rPr lang="es-PE" smtClean="0"/>
              <a:t>40</a:t>
            </a:fld>
            <a:endParaRPr lang="es-PE"/>
          </a:p>
        </p:txBody>
      </p:sp>
    </p:spTree>
    <p:extLst>
      <p:ext uri="{BB962C8B-B14F-4D97-AF65-F5344CB8AC3E}">
        <p14:creationId xmlns:p14="http://schemas.microsoft.com/office/powerpoint/2010/main" val="1943186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AD929-7D66-C464-C425-A08E8F65CD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1FE99CC-D386-9FCB-F961-A8E0167DEFB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45C744A-F34A-5E21-5560-54BEEEB476E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DA52BFA4-5EC6-4FE3-1896-8F22F300D85A}"/>
              </a:ext>
            </a:extLst>
          </p:cNvPr>
          <p:cNvSpPr>
            <a:spLocks noGrp="1"/>
          </p:cNvSpPr>
          <p:nvPr>
            <p:ph type="sldNum" sz="quarter" idx="5"/>
          </p:nvPr>
        </p:nvSpPr>
        <p:spPr/>
        <p:txBody>
          <a:bodyPr/>
          <a:lstStyle/>
          <a:p>
            <a:fld id="{FF6ADB56-15AF-4C9A-A372-53F290E4EBA5}" type="slidenum">
              <a:rPr lang="es-PE" smtClean="0"/>
              <a:t>41</a:t>
            </a:fld>
            <a:endParaRPr lang="es-PE"/>
          </a:p>
        </p:txBody>
      </p:sp>
    </p:spTree>
    <p:extLst>
      <p:ext uri="{BB962C8B-B14F-4D97-AF65-F5344CB8AC3E}">
        <p14:creationId xmlns:p14="http://schemas.microsoft.com/office/powerpoint/2010/main" val="2164107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62738-C3E7-3F46-33F9-0DC37A7138D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CB0942D-4F14-EC07-90C5-D6C6444668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71894D8-A48B-A4F3-28D3-D46C58B2F03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EBE4A55-BBC3-65AE-76FB-A00D1EF0C8A6}"/>
              </a:ext>
            </a:extLst>
          </p:cNvPr>
          <p:cNvSpPr>
            <a:spLocks noGrp="1"/>
          </p:cNvSpPr>
          <p:nvPr>
            <p:ph type="sldNum" sz="quarter" idx="5"/>
          </p:nvPr>
        </p:nvSpPr>
        <p:spPr/>
        <p:txBody>
          <a:bodyPr/>
          <a:lstStyle/>
          <a:p>
            <a:fld id="{FF6ADB56-15AF-4C9A-A372-53F290E4EBA5}" type="slidenum">
              <a:rPr lang="es-PE" smtClean="0"/>
              <a:t>5</a:t>
            </a:fld>
            <a:endParaRPr lang="es-PE"/>
          </a:p>
        </p:txBody>
      </p:sp>
    </p:spTree>
    <p:extLst>
      <p:ext uri="{BB962C8B-B14F-4D97-AF65-F5344CB8AC3E}">
        <p14:creationId xmlns:p14="http://schemas.microsoft.com/office/powerpoint/2010/main" val="4279734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70EC4-1416-CBD7-CF74-B37EA49BB23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FE612D5-EEAF-9A46-4671-D7AAACE78DB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BBC445-0DEE-FF2D-D93F-025CCE9DD4E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BD5A02A9-2484-A9A8-8C4A-FBDF1CBB6C42}"/>
              </a:ext>
            </a:extLst>
          </p:cNvPr>
          <p:cNvSpPr>
            <a:spLocks noGrp="1"/>
          </p:cNvSpPr>
          <p:nvPr>
            <p:ph type="sldNum" sz="quarter" idx="5"/>
          </p:nvPr>
        </p:nvSpPr>
        <p:spPr/>
        <p:txBody>
          <a:bodyPr/>
          <a:lstStyle/>
          <a:p>
            <a:fld id="{FF6ADB56-15AF-4C9A-A372-53F290E4EBA5}" type="slidenum">
              <a:rPr lang="es-PE" smtClean="0"/>
              <a:t>42</a:t>
            </a:fld>
            <a:endParaRPr lang="es-PE"/>
          </a:p>
        </p:txBody>
      </p:sp>
    </p:spTree>
    <p:extLst>
      <p:ext uri="{BB962C8B-B14F-4D97-AF65-F5344CB8AC3E}">
        <p14:creationId xmlns:p14="http://schemas.microsoft.com/office/powerpoint/2010/main" val="337435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705E4-7319-EB3F-A5A8-EBCAFAD8792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6417A7-6087-13DB-C44A-43ACFA0EEA7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1DFDFF-28FD-4C97-808C-2383DCBC9718}"/>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78D4D91-F476-9333-6265-9CDC6F092572}"/>
              </a:ext>
            </a:extLst>
          </p:cNvPr>
          <p:cNvSpPr>
            <a:spLocks noGrp="1"/>
          </p:cNvSpPr>
          <p:nvPr>
            <p:ph type="sldNum" sz="quarter" idx="5"/>
          </p:nvPr>
        </p:nvSpPr>
        <p:spPr/>
        <p:txBody>
          <a:bodyPr/>
          <a:lstStyle/>
          <a:p>
            <a:fld id="{FF6ADB56-15AF-4C9A-A372-53F290E4EBA5}" type="slidenum">
              <a:rPr lang="es-PE" smtClean="0"/>
              <a:t>43</a:t>
            </a:fld>
            <a:endParaRPr lang="es-PE"/>
          </a:p>
        </p:txBody>
      </p:sp>
    </p:spTree>
    <p:extLst>
      <p:ext uri="{BB962C8B-B14F-4D97-AF65-F5344CB8AC3E}">
        <p14:creationId xmlns:p14="http://schemas.microsoft.com/office/powerpoint/2010/main" val="176461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46B92-739E-29B4-AB04-FE7C6E9F7C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4BDD9E-0823-51FC-5F5D-0D43E65D991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C493257-2DB8-FD7F-6672-B913EC74BF68}"/>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A60E212-4994-1982-69F0-5B4A2CDB4C23}"/>
              </a:ext>
            </a:extLst>
          </p:cNvPr>
          <p:cNvSpPr>
            <a:spLocks noGrp="1"/>
          </p:cNvSpPr>
          <p:nvPr>
            <p:ph type="sldNum" sz="quarter" idx="5"/>
          </p:nvPr>
        </p:nvSpPr>
        <p:spPr/>
        <p:txBody>
          <a:bodyPr/>
          <a:lstStyle/>
          <a:p>
            <a:fld id="{FF6ADB56-15AF-4C9A-A372-53F290E4EBA5}" type="slidenum">
              <a:rPr lang="es-PE" smtClean="0"/>
              <a:t>44</a:t>
            </a:fld>
            <a:endParaRPr lang="es-PE"/>
          </a:p>
        </p:txBody>
      </p:sp>
    </p:spTree>
    <p:extLst>
      <p:ext uri="{BB962C8B-B14F-4D97-AF65-F5344CB8AC3E}">
        <p14:creationId xmlns:p14="http://schemas.microsoft.com/office/powerpoint/2010/main" val="386762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4317B-B585-F92F-C710-30847A91C4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D06FD6-BBCE-C0D9-6DCE-8F58443E687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060D4EF-26EA-64AB-4E80-67536DF4F92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B391E6B7-FB31-5524-A1F4-DF9EC01B14E4}"/>
              </a:ext>
            </a:extLst>
          </p:cNvPr>
          <p:cNvSpPr>
            <a:spLocks noGrp="1"/>
          </p:cNvSpPr>
          <p:nvPr>
            <p:ph type="sldNum" sz="quarter" idx="5"/>
          </p:nvPr>
        </p:nvSpPr>
        <p:spPr/>
        <p:txBody>
          <a:bodyPr/>
          <a:lstStyle/>
          <a:p>
            <a:fld id="{FF6ADB56-15AF-4C9A-A372-53F290E4EBA5}" type="slidenum">
              <a:rPr lang="es-PE" smtClean="0"/>
              <a:t>45</a:t>
            </a:fld>
            <a:endParaRPr lang="es-PE"/>
          </a:p>
        </p:txBody>
      </p:sp>
    </p:spTree>
    <p:extLst>
      <p:ext uri="{BB962C8B-B14F-4D97-AF65-F5344CB8AC3E}">
        <p14:creationId xmlns:p14="http://schemas.microsoft.com/office/powerpoint/2010/main" val="3764685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32750-1478-6DCA-FA01-679A3EE712E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0DE7BD1-A22B-8A20-DC4A-63FC6F76122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98E1773-26A9-9E32-90A3-9FB4AD29B041}"/>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AE74010D-A1C0-5F4B-D152-075EC90E78B0}"/>
              </a:ext>
            </a:extLst>
          </p:cNvPr>
          <p:cNvSpPr>
            <a:spLocks noGrp="1"/>
          </p:cNvSpPr>
          <p:nvPr>
            <p:ph type="sldNum" sz="quarter" idx="5"/>
          </p:nvPr>
        </p:nvSpPr>
        <p:spPr/>
        <p:txBody>
          <a:bodyPr/>
          <a:lstStyle/>
          <a:p>
            <a:fld id="{FF6ADB56-15AF-4C9A-A372-53F290E4EBA5}" type="slidenum">
              <a:rPr lang="es-PE" smtClean="0"/>
              <a:t>46</a:t>
            </a:fld>
            <a:endParaRPr lang="es-PE"/>
          </a:p>
        </p:txBody>
      </p:sp>
    </p:spTree>
    <p:extLst>
      <p:ext uri="{BB962C8B-B14F-4D97-AF65-F5344CB8AC3E}">
        <p14:creationId xmlns:p14="http://schemas.microsoft.com/office/powerpoint/2010/main" val="3483920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3D119-129D-8740-F44B-BD10B172DF5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9DB32B-2FD2-D6F1-32DF-5211267E2F2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B3B4405-BC9A-B1E3-5E71-3BEA0DF86D33}"/>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31593FFE-F832-A792-3C5A-7F09A64B76EE}"/>
              </a:ext>
            </a:extLst>
          </p:cNvPr>
          <p:cNvSpPr>
            <a:spLocks noGrp="1"/>
          </p:cNvSpPr>
          <p:nvPr>
            <p:ph type="sldNum" sz="quarter" idx="5"/>
          </p:nvPr>
        </p:nvSpPr>
        <p:spPr/>
        <p:txBody>
          <a:bodyPr/>
          <a:lstStyle/>
          <a:p>
            <a:fld id="{FF6ADB56-15AF-4C9A-A372-53F290E4EBA5}" type="slidenum">
              <a:rPr lang="es-PE" smtClean="0"/>
              <a:t>47</a:t>
            </a:fld>
            <a:endParaRPr lang="es-PE"/>
          </a:p>
        </p:txBody>
      </p:sp>
    </p:spTree>
    <p:extLst>
      <p:ext uri="{BB962C8B-B14F-4D97-AF65-F5344CB8AC3E}">
        <p14:creationId xmlns:p14="http://schemas.microsoft.com/office/powerpoint/2010/main" val="274479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CD4B6-C30E-8AA9-E431-99AEB5B61C4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1B9B6CA-EAFB-E91A-4D43-274AD653B03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F285582-482F-E199-D180-FBD37FCEB0C7}"/>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684C6FD5-2D43-E6C2-DB93-4BEBB8A88911}"/>
              </a:ext>
            </a:extLst>
          </p:cNvPr>
          <p:cNvSpPr>
            <a:spLocks noGrp="1"/>
          </p:cNvSpPr>
          <p:nvPr>
            <p:ph type="sldNum" sz="quarter" idx="5"/>
          </p:nvPr>
        </p:nvSpPr>
        <p:spPr/>
        <p:txBody>
          <a:bodyPr/>
          <a:lstStyle/>
          <a:p>
            <a:fld id="{FF6ADB56-15AF-4C9A-A372-53F290E4EBA5}" type="slidenum">
              <a:rPr lang="es-PE" smtClean="0"/>
              <a:t>48</a:t>
            </a:fld>
            <a:endParaRPr lang="es-PE"/>
          </a:p>
        </p:txBody>
      </p:sp>
    </p:spTree>
    <p:extLst>
      <p:ext uri="{BB962C8B-B14F-4D97-AF65-F5344CB8AC3E}">
        <p14:creationId xmlns:p14="http://schemas.microsoft.com/office/powerpoint/2010/main" val="764282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2E996-FC35-85EB-D8ED-3D248666DA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5E65EA3-064C-2402-480C-EBCD7345989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A41A354-BA89-86B4-39DC-F90ABE0ECE2A}"/>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66778FCA-8CDB-AB8A-B996-9B40E81C66DF}"/>
              </a:ext>
            </a:extLst>
          </p:cNvPr>
          <p:cNvSpPr>
            <a:spLocks noGrp="1"/>
          </p:cNvSpPr>
          <p:nvPr>
            <p:ph type="sldNum" sz="quarter" idx="5"/>
          </p:nvPr>
        </p:nvSpPr>
        <p:spPr/>
        <p:txBody>
          <a:bodyPr/>
          <a:lstStyle/>
          <a:p>
            <a:fld id="{FF6ADB56-15AF-4C9A-A372-53F290E4EBA5}" type="slidenum">
              <a:rPr lang="es-PE" smtClean="0"/>
              <a:t>49</a:t>
            </a:fld>
            <a:endParaRPr lang="es-PE"/>
          </a:p>
        </p:txBody>
      </p:sp>
    </p:spTree>
    <p:extLst>
      <p:ext uri="{BB962C8B-B14F-4D97-AF65-F5344CB8AC3E}">
        <p14:creationId xmlns:p14="http://schemas.microsoft.com/office/powerpoint/2010/main" val="4019533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5A557-3E60-5078-B4B8-129588A1B35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796ED1-AF8E-95CA-D6D7-2632B46979C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719C4DC-908F-55B2-8E1B-BB1CA3E4C029}"/>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50D7772-7566-443A-79AF-0A42B1E4D47E}"/>
              </a:ext>
            </a:extLst>
          </p:cNvPr>
          <p:cNvSpPr>
            <a:spLocks noGrp="1"/>
          </p:cNvSpPr>
          <p:nvPr>
            <p:ph type="sldNum" sz="quarter" idx="5"/>
          </p:nvPr>
        </p:nvSpPr>
        <p:spPr/>
        <p:txBody>
          <a:bodyPr/>
          <a:lstStyle/>
          <a:p>
            <a:fld id="{FF6ADB56-15AF-4C9A-A372-53F290E4EBA5}" type="slidenum">
              <a:rPr lang="es-PE" smtClean="0"/>
              <a:t>50</a:t>
            </a:fld>
            <a:endParaRPr lang="es-PE"/>
          </a:p>
        </p:txBody>
      </p:sp>
    </p:spTree>
    <p:extLst>
      <p:ext uri="{BB962C8B-B14F-4D97-AF65-F5344CB8AC3E}">
        <p14:creationId xmlns:p14="http://schemas.microsoft.com/office/powerpoint/2010/main" val="949686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E4A62-20DE-2ED9-BD01-C7E1A17953B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64F1E62-32E3-82AE-2F17-5F9A7E52F5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58BD94B-D58A-838A-8306-52B350E27840}"/>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D7B75CAB-2DE4-535B-E383-2FA1C471B0EB}"/>
              </a:ext>
            </a:extLst>
          </p:cNvPr>
          <p:cNvSpPr>
            <a:spLocks noGrp="1"/>
          </p:cNvSpPr>
          <p:nvPr>
            <p:ph type="sldNum" sz="quarter" idx="5"/>
          </p:nvPr>
        </p:nvSpPr>
        <p:spPr/>
        <p:txBody>
          <a:bodyPr/>
          <a:lstStyle/>
          <a:p>
            <a:fld id="{FF6ADB56-15AF-4C9A-A372-53F290E4EBA5}" type="slidenum">
              <a:rPr lang="es-PE" smtClean="0"/>
              <a:t>51</a:t>
            </a:fld>
            <a:endParaRPr lang="es-PE"/>
          </a:p>
        </p:txBody>
      </p:sp>
    </p:spTree>
    <p:extLst>
      <p:ext uri="{BB962C8B-B14F-4D97-AF65-F5344CB8AC3E}">
        <p14:creationId xmlns:p14="http://schemas.microsoft.com/office/powerpoint/2010/main" val="111439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0602A-F900-2FBB-7908-62C0C03E7E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3C56D6F-C556-3155-219E-643D06B36A4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F830FCE-6EB6-7467-35BA-7E8422BC60F4}"/>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897400E6-BAE5-2AF5-FDC8-813443B5EBBA}"/>
              </a:ext>
            </a:extLst>
          </p:cNvPr>
          <p:cNvSpPr>
            <a:spLocks noGrp="1"/>
          </p:cNvSpPr>
          <p:nvPr>
            <p:ph type="sldNum" sz="quarter" idx="5"/>
          </p:nvPr>
        </p:nvSpPr>
        <p:spPr/>
        <p:txBody>
          <a:bodyPr/>
          <a:lstStyle/>
          <a:p>
            <a:fld id="{FF6ADB56-15AF-4C9A-A372-53F290E4EBA5}" type="slidenum">
              <a:rPr lang="es-PE" smtClean="0"/>
              <a:t>6</a:t>
            </a:fld>
            <a:endParaRPr lang="es-PE"/>
          </a:p>
        </p:txBody>
      </p:sp>
    </p:spTree>
    <p:extLst>
      <p:ext uri="{BB962C8B-B14F-4D97-AF65-F5344CB8AC3E}">
        <p14:creationId xmlns:p14="http://schemas.microsoft.com/office/powerpoint/2010/main" val="3719331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83CC5-D6D7-F3D4-4F0C-78A85646FE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36B9E43-29A7-5B63-FA8A-C9EEA2207C9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13D0598-B4E6-45BD-3206-9E54832238E5}"/>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2606B998-F165-04F6-F6ED-7ED02E6DC093}"/>
              </a:ext>
            </a:extLst>
          </p:cNvPr>
          <p:cNvSpPr>
            <a:spLocks noGrp="1"/>
          </p:cNvSpPr>
          <p:nvPr>
            <p:ph type="sldNum" sz="quarter" idx="5"/>
          </p:nvPr>
        </p:nvSpPr>
        <p:spPr/>
        <p:txBody>
          <a:bodyPr/>
          <a:lstStyle/>
          <a:p>
            <a:fld id="{FF6ADB56-15AF-4C9A-A372-53F290E4EBA5}" type="slidenum">
              <a:rPr lang="es-PE" smtClean="0"/>
              <a:t>52</a:t>
            </a:fld>
            <a:endParaRPr lang="es-PE"/>
          </a:p>
        </p:txBody>
      </p:sp>
    </p:spTree>
    <p:extLst>
      <p:ext uri="{BB962C8B-B14F-4D97-AF65-F5344CB8AC3E}">
        <p14:creationId xmlns:p14="http://schemas.microsoft.com/office/powerpoint/2010/main" val="20471559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6C377-F53B-77BD-E1D2-DB887B3D98B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8B0CD5F-21B1-1736-7C71-C1FB6354BD5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FFEDBE9-219C-A28D-D040-5254E4F77534}"/>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91936C6-C7CB-F66B-D42E-1E71FF4F9BC1}"/>
              </a:ext>
            </a:extLst>
          </p:cNvPr>
          <p:cNvSpPr>
            <a:spLocks noGrp="1"/>
          </p:cNvSpPr>
          <p:nvPr>
            <p:ph type="sldNum" sz="quarter" idx="5"/>
          </p:nvPr>
        </p:nvSpPr>
        <p:spPr/>
        <p:txBody>
          <a:bodyPr/>
          <a:lstStyle/>
          <a:p>
            <a:fld id="{FF6ADB56-15AF-4C9A-A372-53F290E4EBA5}" type="slidenum">
              <a:rPr lang="es-PE" smtClean="0"/>
              <a:t>53</a:t>
            </a:fld>
            <a:endParaRPr lang="es-PE"/>
          </a:p>
        </p:txBody>
      </p:sp>
    </p:spTree>
    <p:extLst>
      <p:ext uri="{BB962C8B-B14F-4D97-AF65-F5344CB8AC3E}">
        <p14:creationId xmlns:p14="http://schemas.microsoft.com/office/powerpoint/2010/main" val="15548269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FA04-662C-0740-3ED9-5DB9E446078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47D0E6-0C64-B411-A4F6-30BD378233E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0C95A6E-ECA7-9039-2D0D-EADE410AF76A}"/>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79EF8AD1-1EF6-8648-CCAD-A221A69879DD}"/>
              </a:ext>
            </a:extLst>
          </p:cNvPr>
          <p:cNvSpPr>
            <a:spLocks noGrp="1"/>
          </p:cNvSpPr>
          <p:nvPr>
            <p:ph type="sldNum" sz="quarter" idx="5"/>
          </p:nvPr>
        </p:nvSpPr>
        <p:spPr/>
        <p:txBody>
          <a:bodyPr/>
          <a:lstStyle/>
          <a:p>
            <a:fld id="{FF6ADB56-15AF-4C9A-A372-53F290E4EBA5}" type="slidenum">
              <a:rPr lang="es-PE" smtClean="0"/>
              <a:t>54</a:t>
            </a:fld>
            <a:endParaRPr lang="es-PE"/>
          </a:p>
        </p:txBody>
      </p:sp>
    </p:spTree>
    <p:extLst>
      <p:ext uri="{BB962C8B-B14F-4D97-AF65-F5344CB8AC3E}">
        <p14:creationId xmlns:p14="http://schemas.microsoft.com/office/powerpoint/2010/main" val="29682244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B5FD3-C02C-6BC5-95EF-F8C6514D1A7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334E33E-28A5-57E3-1404-37DA34E1007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2F454E1-AD8F-654C-FFC5-E8B971A2AA7C}"/>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24C691D1-ED21-A481-6DC5-179CA9D94E8F}"/>
              </a:ext>
            </a:extLst>
          </p:cNvPr>
          <p:cNvSpPr>
            <a:spLocks noGrp="1"/>
          </p:cNvSpPr>
          <p:nvPr>
            <p:ph type="sldNum" sz="quarter" idx="5"/>
          </p:nvPr>
        </p:nvSpPr>
        <p:spPr/>
        <p:txBody>
          <a:bodyPr/>
          <a:lstStyle/>
          <a:p>
            <a:fld id="{FF6ADB56-15AF-4C9A-A372-53F290E4EBA5}" type="slidenum">
              <a:rPr lang="es-PE" smtClean="0"/>
              <a:t>55</a:t>
            </a:fld>
            <a:endParaRPr lang="es-PE"/>
          </a:p>
        </p:txBody>
      </p:sp>
    </p:spTree>
    <p:extLst>
      <p:ext uri="{BB962C8B-B14F-4D97-AF65-F5344CB8AC3E}">
        <p14:creationId xmlns:p14="http://schemas.microsoft.com/office/powerpoint/2010/main" val="2232038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19072-4479-517B-F757-73B907D3525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44D1DE3-C6B6-977D-0BA0-9866E9B5E1C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7AC05A4-613B-C7A3-A56D-ED174C3F3217}"/>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69652B0D-7C54-7CDD-0BA4-67DD44E11FCE}"/>
              </a:ext>
            </a:extLst>
          </p:cNvPr>
          <p:cNvSpPr>
            <a:spLocks noGrp="1"/>
          </p:cNvSpPr>
          <p:nvPr>
            <p:ph type="sldNum" sz="quarter" idx="5"/>
          </p:nvPr>
        </p:nvSpPr>
        <p:spPr/>
        <p:txBody>
          <a:bodyPr/>
          <a:lstStyle/>
          <a:p>
            <a:fld id="{FF6ADB56-15AF-4C9A-A372-53F290E4EBA5}" type="slidenum">
              <a:rPr lang="es-PE" smtClean="0"/>
              <a:t>56</a:t>
            </a:fld>
            <a:endParaRPr lang="es-PE"/>
          </a:p>
        </p:txBody>
      </p:sp>
    </p:spTree>
    <p:extLst>
      <p:ext uri="{BB962C8B-B14F-4D97-AF65-F5344CB8AC3E}">
        <p14:creationId xmlns:p14="http://schemas.microsoft.com/office/powerpoint/2010/main" val="1338114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C55AF-7D25-FAD8-1476-B5654A39F8A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1200DEE-7FF2-56C0-00B5-202C4DA1E0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A2E291B-57D2-B5E6-189D-E5C65629AD94}"/>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11A6D847-F660-9371-EA53-8F7B281BC231}"/>
              </a:ext>
            </a:extLst>
          </p:cNvPr>
          <p:cNvSpPr>
            <a:spLocks noGrp="1"/>
          </p:cNvSpPr>
          <p:nvPr>
            <p:ph type="sldNum" sz="quarter" idx="5"/>
          </p:nvPr>
        </p:nvSpPr>
        <p:spPr/>
        <p:txBody>
          <a:bodyPr/>
          <a:lstStyle/>
          <a:p>
            <a:fld id="{FF6ADB56-15AF-4C9A-A372-53F290E4EBA5}" type="slidenum">
              <a:rPr lang="es-PE" smtClean="0"/>
              <a:t>57</a:t>
            </a:fld>
            <a:endParaRPr lang="es-PE"/>
          </a:p>
        </p:txBody>
      </p:sp>
    </p:spTree>
    <p:extLst>
      <p:ext uri="{BB962C8B-B14F-4D97-AF65-F5344CB8AC3E}">
        <p14:creationId xmlns:p14="http://schemas.microsoft.com/office/powerpoint/2010/main" val="15004508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2B0E4-15F8-F5A7-ECA6-8FFAF8F04B8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1A299C0-5CA9-69BC-1036-DEA2DA5A496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654BF18-2180-9CFA-E0A0-DCC7B6F682D6}"/>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3575539-E6B6-82FF-17F3-600805B51768}"/>
              </a:ext>
            </a:extLst>
          </p:cNvPr>
          <p:cNvSpPr>
            <a:spLocks noGrp="1"/>
          </p:cNvSpPr>
          <p:nvPr>
            <p:ph type="sldNum" sz="quarter" idx="5"/>
          </p:nvPr>
        </p:nvSpPr>
        <p:spPr/>
        <p:txBody>
          <a:bodyPr/>
          <a:lstStyle/>
          <a:p>
            <a:fld id="{FF6ADB56-15AF-4C9A-A372-53F290E4EBA5}" type="slidenum">
              <a:rPr lang="es-PE" smtClean="0"/>
              <a:t>58</a:t>
            </a:fld>
            <a:endParaRPr lang="es-PE"/>
          </a:p>
        </p:txBody>
      </p:sp>
    </p:spTree>
    <p:extLst>
      <p:ext uri="{BB962C8B-B14F-4D97-AF65-F5344CB8AC3E}">
        <p14:creationId xmlns:p14="http://schemas.microsoft.com/office/powerpoint/2010/main" val="11600939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2A20E-0C96-8FAF-E297-44B0FA137F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DB1442-B858-5905-0315-6D84C7351E8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E994320-605C-CE27-C0F6-678C897828E4}"/>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660E618F-033A-CC72-CF8E-4763E739F990}"/>
              </a:ext>
            </a:extLst>
          </p:cNvPr>
          <p:cNvSpPr>
            <a:spLocks noGrp="1"/>
          </p:cNvSpPr>
          <p:nvPr>
            <p:ph type="sldNum" sz="quarter" idx="5"/>
          </p:nvPr>
        </p:nvSpPr>
        <p:spPr/>
        <p:txBody>
          <a:bodyPr/>
          <a:lstStyle/>
          <a:p>
            <a:fld id="{FF6ADB56-15AF-4C9A-A372-53F290E4EBA5}" type="slidenum">
              <a:rPr lang="es-PE" smtClean="0"/>
              <a:t>59</a:t>
            </a:fld>
            <a:endParaRPr lang="es-PE"/>
          </a:p>
        </p:txBody>
      </p:sp>
    </p:spTree>
    <p:extLst>
      <p:ext uri="{BB962C8B-B14F-4D97-AF65-F5344CB8AC3E}">
        <p14:creationId xmlns:p14="http://schemas.microsoft.com/office/powerpoint/2010/main" val="4126364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2AC9E-D3B9-7A3B-EE93-D400D74FC98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BB44BF-3655-70C9-25B6-25AFE06057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7254487-DE90-05D1-90A7-DB33665B75B9}"/>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591704EB-FC43-D9BD-5BB3-E6474B69CD4B}"/>
              </a:ext>
            </a:extLst>
          </p:cNvPr>
          <p:cNvSpPr>
            <a:spLocks noGrp="1"/>
          </p:cNvSpPr>
          <p:nvPr>
            <p:ph type="sldNum" sz="quarter" idx="5"/>
          </p:nvPr>
        </p:nvSpPr>
        <p:spPr/>
        <p:txBody>
          <a:bodyPr/>
          <a:lstStyle/>
          <a:p>
            <a:fld id="{FF6ADB56-15AF-4C9A-A372-53F290E4EBA5}" type="slidenum">
              <a:rPr lang="es-PE" smtClean="0"/>
              <a:t>60</a:t>
            </a:fld>
            <a:endParaRPr lang="es-PE"/>
          </a:p>
        </p:txBody>
      </p:sp>
    </p:spTree>
    <p:extLst>
      <p:ext uri="{BB962C8B-B14F-4D97-AF65-F5344CB8AC3E}">
        <p14:creationId xmlns:p14="http://schemas.microsoft.com/office/powerpoint/2010/main" val="10891371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A9290-C363-7670-408C-D875B0C3D4A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47238C-E0DA-B2B9-76FA-2D50DE6643F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BE2199C-98CD-CA51-F7A5-520AEC51C267}"/>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BC7C3C5B-B530-FABE-D840-0DF1BB5A2596}"/>
              </a:ext>
            </a:extLst>
          </p:cNvPr>
          <p:cNvSpPr>
            <a:spLocks noGrp="1"/>
          </p:cNvSpPr>
          <p:nvPr>
            <p:ph type="sldNum" sz="quarter" idx="5"/>
          </p:nvPr>
        </p:nvSpPr>
        <p:spPr/>
        <p:txBody>
          <a:bodyPr/>
          <a:lstStyle/>
          <a:p>
            <a:fld id="{FF6ADB56-15AF-4C9A-A372-53F290E4EBA5}" type="slidenum">
              <a:rPr lang="es-PE" smtClean="0"/>
              <a:t>61</a:t>
            </a:fld>
            <a:endParaRPr lang="es-PE"/>
          </a:p>
        </p:txBody>
      </p:sp>
    </p:spTree>
    <p:extLst>
      <p:ext uri="{BB962C8B-B14F-4D97-AF65-F5344CB8AC3E}">
        <p14:creationId xmlns:p14="http://schemas.microsoft.com/office/powerpoint/2010/main" val="211822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22282-8009-41A2-B214-29822D658CF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A929AA-7572-7C34-632E-A88FF905BFF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9DCFC9A-F7D2-22AC-16D8-717B9358E59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073593F8-47EF-36F5-1E61-47FB4DC5AA13}"/>
              </a:ext>
            </a:extLst>
          </p:cNvPr>
          <p:cNvSpPr>
            <a:spLocks noGrp="1"/>
          </p:cNvSpPr>
          <p:nvPr>
            <p:ph type="sldNum" sz="quarter" idx="5"/>
          </p:nvPr>
        </p:nvSpPr>
        <p:spPr/>
        <p:txBody>
          <a:bodyPr/>
          <a:lstStyle/>
          <a:p>
            <a:fld id="{FF6ADB56-15AF-4C9A-A372-53F290E4EBA5}" type="slidenum">
              <a:rPr lang="es-PE" smtClean="0"/>
              <a:t>7</a:t>
            </a:fld>
            <a:endParaRPr lang="es-PE"/>
          </a:p>
        </p:txBody>
      </p:sp>
    </p:spTree>
    <p:extLst>
      <p:ext uri="{BB962C8B-B14F-4D97-AF65-F5344CB8AC3E}">
        <p14:creationId xmlns:p14="http://schemas.microsoft.com/office/powerpoint/2010/main" val="2291459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35DD-8A61-8284-B31E-5ADCDC448A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016689-FE82-32C7-09C8-2A0F6805B6D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4453AD8-930C-4A00-17C1-59BB067B624A}"/>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8380B993-4BFB-7D0E-3212-6516A168A6AA}"/>
              </a:ext>
            </a:extLst>
          </p:cNvPr>
          <p:cNvSpPr>
            <a:spLocks noGrp="1"/>
          </p:cNvSpPr>
          <p:nvPr>
            <p:ph type="sldNum" sz="quarter" idx="5"/>
          </p:nvPr>
        </p:nvSpPr>
        <p:spPr/>
        <p:txBody>
          <a:bodyPr/>
          <a:lstStyle/>
          <a:p>
            <a:fld id="{FF6ADB56-15AF-4C9A-A372-53F290E4EBA5}" type="slidenum">
              <a:rPr lang="es-PE" smtClean="0"/>
              <a:t>62</a:t>
            </a:fld>
            <a:endParaRPr lang="es-PE"/>
          </a:p>
        </p:txBody>
      </p:sp>
    </p:spTree>
    <p:extLst>
      <p:ext uri="{BB962C8B-B14F-4D97-AF65-F5344CB8AC3E}">
        <p14:creationId xmlns:p14="http://schemas.microsoft.com/office/powerpoint/2010/main" val="454876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2A0C1-AA28-F7B2-5BC4-F8CCD3F1B8D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F0FAA04-F633-0659-DAC0-4F077E2A1F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F29036-9DBA-45B0-E3F0-628A588A0EC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59E313C-DB84-901C-38D5-C676F1F0BFCD}"/>
              </a:ext>
            </a:extLst>
          </p:cNvPr>
          <p:cNvSpPr>
            <a:spLocks noGrp="1"/>
          </p:cNvSpPr>
          <p:nvPr>
            <p:ph type="sldNum" sz="quarter" idx="5"/>
          </p:nvPr>
        </p:nvSpPr>
        <p:spPr/>
        <p:txBody>
          <a:bodyPr/>
          <a:lstStyle/>
          <a:p>
            <a:fld id="{FF6ADB56-15AF-4C9A-A372-53F290E4EBA5}" type="slidenum">
              <a:rPr lang="es-PE" smtClean="0"/>
              <a:t>63</a:t>
            </a:fld>
            <a:endParaRPr lang="es-PE"/>
          </a:p>
        </p:txBody>
      </p:sp>
    </p:spTree>
    <p:extLst>
      <p:ext uri="{BB962C8B-B14F-4D97-AF65-F5344CB8AC3E}">
        <p14:creationId xmlns:p14="http://schemas.microsoft.com/office/powerpoint/2010/main" val="25779186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71E68-BE62-01AC-6E06-DDEE0EBE81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EE84A5D-6F01-F457-6D26-E9E1B8FFEC3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F1B36D0-26A3-402C-73A6-342F5CA58D41}"/>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8AB275B-EF03-7403-BA03-6D21B487FD26}"/>
              </a:ext>
            </a:extLst>
          </p:cNvPr>
          <p:cNvSpPr>
            <a:spLocks noGrp="1"/>
          </p:cNvSpPr>
          <p:nvPr>
            <p:ph type="sldNum" sz="quarter" idx="5"/>
          </p:nvPr>
        </p:nvSpPr>
        <p:spPr/>
        <p:txBody>
          <a:bodyPr/>
          <a:lstStyle/>
          <a:p>
            <a:fld id="{FF6ADB56-15AF-4C9A-A372-53F290E4EBA5}" type="slidenum">
              <a:rPr lang="es-PE" smtClean="0"/>
              <a:t>64</a:t>
            </a:fld>
            <a:endParaRPr lang="es-PE"/>
          </a:p>
        </p:txBody>
      </p:sp>
    </p:spTree>
    <p:extLst>
      <p:ext uri="{BB962C8B-B14F-4D97-AF65-F5344CB8AC3E}">
        <p14:creationId xmlns:p14="http://schemas.microsoft.com/office/powerpoint/2010/main" val="3954947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C82C3-1DC3-CDB4-B438-08DE9F88FD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4732E6D-6C40-7660-4EC2-9508E372BC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3503254-9FF4-4722-86BB-6BF0E82F781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00ED0F6B-3C69-36FA-8BDD-1BAA05EBF96A}"/>
              </a:ext>
            </a:extLst>
          </p:cNvPr>
          <p:cNvSpPr>
            <a:spLocks noGrp="1"/>
          </p:cNvSpPr>
          <p:nvPr>
            <p:ph type="sldNum" sz="quarter" idx="5"/>
          </p:nvPr>
        </p:nvSpPr>
        <p:spPr/>
        <p:txBody>
          <a:bodyPr/>
          <a:lstStyle/>
          <a:p>
            <a:fld id="{FF6ADB56-15AF-4C9A-A372-53F290E4EBA5}" type="slidenum">
              <a:rPr lang="es-PE" smtClean="0"/>
              <a:t>65</a:t>
            </a:fld>
            <a:endParaRPr lang="es-PE"/>
          </a:p>
        </p:txBody>
      </p:sp>
    </p:spTree>
    <p:extLst>
      <p:ext uri="{BB962C8B-B14F-4D97-AF65-F5344CB8AC3E}">
        <p14:creationId xmlns:p14="http://schemas.microsoft.com/office/powerpoint/2010/main" val="21715781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9D537-2075-5055-B1E3-73E1904E381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667CBD-84EF-671B-2628-85BF526CF28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9709314-7140-48EC-8F60-DBDC7BBDA3AC}"/>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C5E1F5B0-94B9-5E57-ED18-B8C3E5CA7F04}"/>
              </a:ext>
            </a:extLst>
          </p:cNvPr>
          <p:cNvSpPr>
            <a:spLocks noGrp="1"/>
          </p:cNvSpPr>
          <p:nvPr>
            <p:ph type="sldNum" sz="quarter" idx="5"/>
          </p:nvPr>
        </p:nvSpPr>
        <p:spPr/>
        <p:txBody>
          <a:bodyPr/>
          <a:lstStyle/>
          <a:p>
            <a:fld id="{FF6ADB56-15AF-4C9A-A372-53F290E4EBA5}" type="slidenum">
              <a:rPr lang="es-PE" smtClean="0"/>
              <a:t>66</a:t>
            </a:fld>
            <a:endParaRPr lang="es-PE"/>
          </a:p>
        </p:txBody>
      </p:sp>
    </p:spTree>
    <p:extLst>
      <p:ext uri="{BB962C8B-B14F-4D97-AF65-F5344CB8AC3E}">
        <p14:creationId xmlns:p14="http://schemas.microsoft.com/office/powerpoint/2010/main" val="1324301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D34E4-F3B5-D04B-1806-B612CD01696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328079E-6D37-159D-D685-7AAA60C9C2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6048E3B-EE93-972A-40AA-24C56ED756B4}"/>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739CBF38-8EAE-9888-B083-23EA69C724DD}"/>
              </a:ext>
            </a:extLst>
          </p:cNvPr>
          <p:cNvSpPr>
            <a:spLocks noGrp="1"/>
          </p:cNvSpPr>
          <p:nvPr>
            <p:ph type="sldNum" sz="quarter" idx="5"/>
          </p:nvPr>
        </p:nvSpPr>
        <p:spPr/>
        <p:txBody>
          <a:bodyPr/>
          <a:lstStyle/>
          <a:p>
            <a:fld id="{FF6ADB56-15AF-4C9A-A372-53F290E4EBA5}" type="slidenum">
              <a:rPr lang="es-PE" smtClean="0"/>
              <a:t>67</a:t>
            </a:fld>
            <a:endParaRPr lang="es-PE"/>
          </a:p>
        </p:txBody>
      </p:sp>
    </p:spTree>
    <p:extLst>
      <p:ext uri="{BB962C8B-B14F-4D97-AF65-F5344CB8AC3E}">
        <p14:creationId xmlns:p14="http://schemas.microsoft.com/office/powerpoint/2010/main" val="23640509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A179B-096D-DCBF-A52D-F7DD51F5150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24430A-81B2-8AFB-938F-108DB9B3774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DF8EF3E-A702-7940-6DB9-E4636666CB29}"/>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AE6C1AE-7F24-E8EE-D263-9E88814D5BD0}"/>
              </a:ext>
            </a:extLst>
          </p:cNvPr>
          <p:cNvSpPr>
            <a:spLocks noGrp="1"/>
          </p:cNvSpPr>
          <p:nvPr>
            <p:ph type="sldNum" sz="quarter" idx="5"/>
          </p:nvPr>
        </p:nvSpPr>
        <p:spPr/>
        <p:txBody>
          <a:bodyPr/>
          <a:lstStyle/>
          <a:p>
            <a:fld id="{FF6ADB56-15AF-4C9A-A372-53F290E4EBA5}" type="slidenum">
              <a:rPr lang="es-PE" smtClean="0"/>
              <a:t>68</a:t>
            </a:fld>
            <a:endParaRPr lang="es-PE"/>
          </a:p>
        </p:txBody>
      </p:sp>
    </p:spTree>
    <p:extLst>
      <p:ext uri="{BB962C8B-B14F-4D97-AF65-F5344CB8AC3E}">
        <p14:creationId xmlns:p14="http://schemas.microsoft.com/office/powerpoint/2010/main" val="278704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5BC0-95FB-C92F-E2A7-E35598C6C67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95F714C-BA15-01C9-111C-C5F4029D911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4F5C5A-EA1B-75BF-A4B5-80BEECBF0243}"/>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F883BD3-96E9-0B82-83E2-5BBE9D4AB6F3}"/>
              </a:ext>
            </a:extLst>
          </p:cNvPr>
          <p:cNvSpPr>
            <a:spLocks noGrp="1"/>
          </p:cNvSpPr>
          <p:nvPr>
            <p:ph type="sldNum" sz="quarter" idx="5"/>
          </p:nvPr>
        </p:nvSpPr>
        <p:spPr/>
        <p:txBody>
          <a:bodyPr/>
          <a:lstStyle/>
          <a:p>
            <a:fld id="{FF6ADB56-15AF-4C9A-A372-53F290E4EBA5}" type="slidenum">
              <a:rPr lang="es-PE" smtClean="0"/>
              <a:t>69</a:t>
            </a:fld>
            <a:endParaRPr lang="es-PE"/>
          </a:p>
        </p:txBody>
      </p:sp>
    </p:spTree>
    <p:extLst>
      <p:ext uri="{BB962C8B-B14F-4D97-AF65-F5344CB8AC3E}">
        <p14:creationId xmlns:p14="http://schemas.microsoft.com/office/powerpoint/2010/main" val="19027358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359A9-789D-D333-E38B-976276EB85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2ABCF1-1658-C9C2-71D8-A73329DAC99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6517E1E-B8F6-DEC6-1AFD-82F7168C1816}"/>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CA21F1F-E704-1F20-692D-0C8894F755B1}"/>
              </a:ext>
            </a:extLst>
          </p:cNvPr>
          <p:cNvSpPr>
            <a:spLocks noGrp="1"/>
          </p:cNvSpPr>
          <p:nvPr>
            <p:ph type="sldNum" sz="quarter" idx="5"/>
          </p:nvPr>
        </p:nvSpPr>
        <p:spPr/>
        <p:txBody>
          <a:bodyPr/>
          <a:lstStyle/>
          <a:p>
            <a:fld id="{FF6ADB56-15AF-4C9A-A372-53F290E4EBA5}" type="slidenum">
              <a:rPr lang="es-PE" smtClean="0"/>
              <a:t>70</a:t>
            </a:fld>
            <a:endParaRPr lang="es-PE"/>
          </a:p>
        </p:txBody>
      </p:sp>
    </p:spTree>
    <p:extLst>
      <p:ext uri="{BB962C8B-B14F-4D97-AF65-F5344CB8AC3E}">
        <p14:creationId xmlns:p14="http://schemas.microsoft.com/office/powerpoint/2010/main" val="15199208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7B102-B6D4-99A7-6180-F6B21DAEBB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68C7848-D54F-0858-576D-3AA5C37FC6E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633C705-BDCB-EDA7-F678-9D4177DDE6FB}"/>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1027366-7A6D-8752-515F-4C2DDC6AB6B2}"/>
              </a:ext>
            </a:extLst>
          </p:cNvPr>
          <p:cNvSpPr>
            <a:spLocks noGrp="1"/>
          </p:cNvSpPr>
          <p:nvPr>
            <p:ph type="sldNum" sz="quarter" idx="5"/>
          </p:nvPr>
        </p:nvSpPr>
        <p:spPr/>
        <p:txBody>
          <a:bodyPr/>
          <a:lstStyle/>
          <a:p>
            <a:fld id="{FF6ADB56-15AF-4C9A-A372-53F290E4EBA5}" type="slidenum">
              <a:rPr lang="es-PE" smtClean="0"/>
              <a:t>71</a:t>
            </a:fld>
            <a:endParaRPr lang="es-PE"/>
          </a:p>
        </p:txBody>
      </p:sp>
    </p:spTree>
    <p:extLst>
      <p:ext uri="{BB962C8B-B14F-4D97-AF65-F5344CB8AC3E}">
        <p14:creationId xmlns:p14="http://schemas.microsoft.com/office/powerpoint/2010/main" val="193431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688BC-1DC7-7926-0929-93011F3758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7A725F-69AC-BAAC-2AF4-CCEE99709A3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6BC87AA-2FD1-FBE2-A1B4-C2AB4D20A755}"/>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C76480A2-7A6A-7E5C-E268-B54D2BF80840}"/>
              </a:ext>
            </a:extLst>
          </p:cNvPr>
          <p:cNvSpPr>
            <a:spLocks noGrp="1"/>
          </p:cNvSpPr>
          <p:nvPr>
            <p:ph type="sldNum" sz="quarter" idx="5"/>
          </p:nvPr>
        </p:nvSpPr>
        <p:spPr/>
        <p:txBody>
          <a:bodyPr/>
          <a:lstStyle/>
          <a:p>
            <a:fld id="{FF6ADB56-15AF-4C9A-A372-53F290E4EBA5}" type="slidenum">
              <a:rPr lang="es-PE" smtClean="0"/>
              <a:t>8</a:t>
            </a:fld>
            <a:endParaRPr lang="es-PE"/>
          </a:p>
        </p:txBody>
      </p:sp>
    </p:spTree>
    <p:extLst>
      <p:ext uri="{BB962C8B-B14F-4D97-AF65-F5344CB8AC3E}">
        <p14:creationId xmlns:p14="http://schemas.microsoft.com/office/powerpoint/2010/main" val="9228247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AEEC-0E3C-D75C-76A4-1DD8565A35D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FE7C00C-872C-FBE6-67C0-FB1F69112D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09976BB-8415-2C56-AA4D-3149B1259B5F}"/>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D426F167-0219-4360-4DC0-AB85543EAA2A}"/>
              </a:ext>
            </a:extLst>
          </p:cNvPr>
          <p:cNvSpPr>
            <a:spLocks noGrp="1"/>
          </p:cNvSpPr>
          <p:nvPr>
            <p:ph type="sldNum" sz="quarter" idx="5"/>
          </p:nvPr>
        </p:nvSpPr>
        <p:spPr/>
        <p:txBody>
          <a:bodyPr/>
          <a:lstStyle/>
          <a:p>
            <a:fld id="{FF6ADB56-15AF-4C9A-A372-53F290E4EBA5}" type="slidenum">
              <a:rPr lang="es-PE" smtClean="0"/>
              <a:t>72</a:t>
            </a:fld>
            <a:endParaRPr lang="es-PE"/>
          </a:p>
        </p:txBody>
      </p:sp>
    </p:spTree>
    <p:extLst>
      <p:ext uri="{BB962C8B-B14F-4D97-AF65-F5344CB8AC3E}">
        <p14:creationId xmlns:p14="http://schemas.microsoft.com/office/powerpoint/2010/main" val="32408211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4657-6A5D-8BA1-11A8-B2FC9E2D095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8E6A096-08AE-CA0C-8A19-BEC6FA6FA4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5B59C85-D069-E0A1-F6C4-E0E44C706CC5}"/>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D3CB884-BA1E-0460-3F47-21ED86B22AF7}"/>
              </a:ext>
            </a:extLst>
          </p:cNvPr>
          <p:cNvSpPr>
            <a:spLocks noGrp="1"/>
          </p:cNvSpPr>
          <p:nvPr>
            <p:ph type="sldNum" sz="quarter" idx="5"/>
          </p:nvPr>
        </p:nvSpPr>
        <p:spPr/>
        <p:txBody>
          <a:bodyPr/>
          <a:lstStyle/>
          <a:p>
            <a:fld id="{FF6ADB56-15AF-4C9A-A372-53F290E4EBA5}" type="slidenum">
              <a:rPr lang="es-PE" smtClean="0"/>
              <a:t>73</a:t>
            </a:fld>
            <a:endParaRPr lang="es-PE"/>
          </a:p>
        </p:txBody>
      </p:sp>
    </p:spTree>
    <p:extLst>
      <p:ext uri="{BB962C8B-B14F-4D97-AF65-F5344CB8AC3E}">
        <p14:creationId xmlns:p14="http://schemas.microsoft.com/office/powerpoint/2010/main" val="34026271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130C1-5254-43CB-2DA1-26CA7A06EB7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740DE81-71B4-164E-35D8-A2469AB0FE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D1616D2-A993-F899-54DF-F20A23153200}"/>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F9BC0B83-913D-1E0D-F083-3ECBE432E3BD}"/>
              </a:ext>
            </a:extLst>
          </p:cNvPr>
          <p:cNvSpPr>
            <a:spLocks noGrp="1"/>
          </p:cNvSpPr>
          <p:nvPr>
            <p:ph type="sldNum" sz="quarter" idx="5"/>
          </p:nvPr>
        </p:nvSpPr>
        <p:spPr/>
        <p:txBody>
          <a:bodyPr/>
          <a:lstStyle/>
          <a:p>
            <a:fld id="{FF6ADB56-15AF-4C9A-A372-53F290E4EBA5}" type="slidenum">
              <a:rPr lang="es-PE" smtClean="0"/>
              <a:t>74</a:t>
            </a:fld>
            <a:endParaRPr lang="es-PE"/>
          </a:p>
        </p:txBody>
      </p:sp>
    </p:spTree>
    <p:extLst>
      <p:ext uri="{BB962C8B-B14F-4D97-AF65-F5344CB8AC3E}">
        <p14:creationId xmlns:p14="http://schemas.microsoft.com/office/powerpoint/2010/main" val="10972591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CFAF5-94B0-6161-0734-1859D6F3FB6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FE7C8A1-8933-18B5-0F76-67CA695E497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750A058-86DC-839F-C9C2-BCCE8A5ABB3B}"/>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DBCA2ABB-AB83-7E42-1D13-5AED73535A0E}"/>
              </a:ext>
            </a:extLst>
          </p:cNvPr>
          <p:cNvSpPr>
            <a:spLocks noGrp="1"/>
          </p:cNvSpPr>
          <p:nvPr>
            <p:ph type="sldNum" sz="quarter" idx="5"/>
          </p:nvPr>
        </p:nvSpPr>
        <p:spPr/>
        <p:txBody>
          <a:bodyPr/>
          <a:lstStyle/>
          <a:p>
            <a:fld id="{FF6ADB56-15AF-4C9A-A372-53F290E4EBA5}" type="slidenum">
              <a:rPr lang="es-PE" smtClean="0"/>
              <a:t>75</a:t>
            </a:fld>
            <a:endParaRPr lang="es-PE"/>
          </a:p>
        </p:txBody>
      </p:sp>
    </p:spTree>
    <p:extLst>
      <p:ext uri="{BB962C8B-B14F-4D97-AF65-F5344CB8AC3E}">
        <p14:creationId xmlns:p14="http://schemas.microsoft.com/office/powerpoint/2010/main" val="7235086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411A4-10AB-71E4-94F2-4C000EA70E6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EDC290B-C870-521A-0A67-A3EC2DE4999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1F95DA3-376F-DFFC-1C29-EB070F125A7D}"/>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75508C53-BC2D-D2C1-4375-B818E8D28203}"/>
              </a:ext>
            </a:extLst>
          </p:cNvPr>
          <p:cNvSpPr>
            <a:spLocks noGrp="1"/>
          </p:cNvSpPr>
          <p:nvPr>
            <p:ph type="sldNum" sz="quarter" idx="5"/>
          </p:nvPr>
        </p:nvSpPr>
        <p:spPr/>
        <p:txBody>
          <a:bodyPr/>
          <a:lstStyle/>
          <a:p>
            <a:fld id="{FF6ADB56-15AF-4C9A-A372-53F290E4EBA5}" type="slidenum">
              <a:rPr lang="es-PE" smtClean="0"/>
              <a:t>76</a:t>
            </a:fld>
            <a:endParaRPr lang="es-PE"/>
          </a:p>
        </p:txBody>
      </p:sp>
    </p:spTree>
    <p:extLst>
      <p:ext uri="{BB962C8B-B14F-4D97-AF65-F5344CB8AC3E}">
        <p14:creationId xmlns:p14="http://schemas.microsoft.com/office/powerpoint/2010/main" val="39401738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7DB6C-423D-04F8-FB4B-6B2154DEFC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130EC65-AEAD-EF29-E3EE-C39457715A0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E50D06A-B12E-AA5D-EEA0-980B25338E8C}"/>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F4166ADD-48E3-5576-100B-096DC9402021}"/>
              </a:ext>
            </a:extLst>
          </p:cNvPr>
          <p:cNvSpPr>
            <a:spLocks noGrp="1"/>
          </p:cNvSpPr>
          <p:nvPr>
            <p:ph type="sldNum" sz="quarter" idx="5"/>
          </p:nvPr>
        </p:nvSpPr>
        <p:spPr/>
        <p:txBody>
          <a:bodyPr/>
          <a:lstStyle/>
          <a:p>
            <a:fld id="{FF6ADB56-15AF-4C9A-A372-53F290E4EBA5}" type="slidenum">
              <a:rPr lang="es-PE" smtClean="0"/>
              <a:t>77</a:t>
            </a:fld>
            <a:endParaRPr lang="es-PE"/>
          </a:p>
        </p:txBody>
      </p:sp>
    </p:spTree>
    <p:extLst>
      <p:ext uri="{BB962C8B-B14F-4D97-AF65-F5344CB8AC3E}">
        <p14:creationId xmlns:p14="http://schemas.microsoft.com/office/powerpoint/2010/main" val="14682302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BFFDA-B670-9520-9D56-F15A27410F5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E2F11B-7F5A-68D4-A88A-AA897DA26B1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DF421EC-9359-B0C9-0AA4-A314AA6EF7CE}"/>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C4C0B1A7-947F-E33B-D40B-5BEBA01EE815}"/>
              </a:ext>
            </a:extLst>
          </p:cNvPr>
          <p:cNvSpPr>
            <a:spLocks noGrp="1"/>
          </p:cNvSpPr>
          <p:nvPr>
            <p:ph type="sldNum" sz="quarter" idx="5"/>
          </p:nvPr>
        </p:nvSpPr>
        <p:spPr/>
        <p:txBody>
          <a:bodyPr/>
          <a:lstStyle/>
          <a:p>
            <a:fld id="{FF6ADB56-15AF-4C9A-A372-53F290E4EBA5}" type="slidenum">
              <a:rPr lang="es-PE" smtClean="0"/>
              <a:t>78</a:t>
            </a:fld>
            <a:endParaRPr lang="es-PE"/>
          </a:p>
        </p:txBody>
      </p:sp>
    </p:spTree>
    <p:extLst>
      <p:ext uri="{BB962C8B-B14F-4D97-AF65-F5344CB8AC3E}">
        <p14:creationId xmlns:p14="http://schemas.microsoft.com/office/powerpoint/2010/main" val="38508892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AA876-812A-5902-2514-98195FA812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D659B3F-7370-A7E5-7A3C-BD2B217D7EF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31E40E0-5E55-F9BE-D0E2-6A02C8A2A097}"/>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EA80AFBB-760B-1569-3702-C70356DBC4DC}"/>
              </a:ext>
            </a:extLst>
          </p:cNvPr>
          <p:cNvSpPr>
            <a:spLocks noGrp="1"/>
          </p:cNvSpPr>
          <p:nvPr>
            <p:ph type="sldNum" sz="quarter" idx="5"/>
          </p:nvPr>
        </p:nvSpPr>
        <p:spPr/>
        <p:txBody>
          <a:bodyPr/>
          <a:lstStyle/>
          <a:p>
            <a:fld id="{FF6ADB56-15AF-4C9A-A372-53F290E4EBA5}" type="slidenum">
              <a:rPr lang="es-PE" smtClean="0"/>
              <a:t>79</a:t>
            </a:fld>
            <a:endParaRPr lang="es-PE"/>
          </a:p>
        </p:txBody>
      </p:sp>
    </p:spTree>
    <p:extLst>
      <p:ext uri="{BB962C8B-B14F-4D97-AF65-F5344CB8AC3E}">
        <p14:creationId xmlns:p14="http://schemas.microsoft.com/office/powerpoint/2010/main" val="186533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69D3E-69DF-EC01-14E5-735C12979B1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1B4111E-D635-5849-40E9-18AB7286F7F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3E70FC-DC97-7BDE-EE4D-8225C7F381D1}"/>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AA29DF1B-1FE6-D2B8-5520-EAEEC686D2E4}"/>
              </a:ext>
            </a:extLst>
          </p:cNvPr>
          <p:cNvSpPr>
            <a:spLocks noGrp="1"/>
          </p:cNvSpPr>
          <p:nvPr>
            <p:ph type="sldNum" sz="quarter" idx="5"/>
          </p:nvPr>
        </p:nvSpPr>
        <p:spPr/>
        <p:txBody>
          <a:bodyPr/>
          <a:lstStyle/>
          <a:p>
            <a:fld id="{FF6ADB56-15AF-4C9A-A372-53F290E4EBA5}" type="slidenum">
              <a:rPr lang="es-PE" smtClean="0"/>
              <a:t>80</a:t>
            </a:fld>
            <a:endParaRPr lang="es-PE"/>
          </a:p>
        </p:txBody>
      </p:sp>
    </p:spTree>
    <p:extLst>
      <p:ext uri="{BB962C8B-B14F-4D97-AF65-F5344CB8AC3E}">
        <p14:creationId xmlns:p14="http://schemas.microsoft.com/office/powerpoint/2010/main" val="17100503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5EE88-1B27-4C69-4326-56502B390A6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4244C4-1D0C-A26B-19E0-D56A8B8711C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3686D77-EF6A-6120-27C1-E9DD8136A4B3}"/>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96710D49-FDDC-6069-BF01-D8063E7B43DA}"/>
              </a:ext>
            </a:extLst>
          </p:cNvPr>
          <p:cNvSpPr>
            <a:spLocks noGrp="1"/>
          </p:cNvSpPr>
          <p:nvPr>
            <p:ph type="sldNum" sz="quarter" idx="5"/>
          </p:nvPr>
        </p:nvSpPr>
        <p:spPr/>
        <p:txBody>
          <a:bodyPr/>
          <a:lstStyle/>
          <a:p>
            <a:fld id="{FF6ADB56-15AF-4C9A-A372-53F290E4EBA5}" type="slidenum">
              <a:rPr lang="es-PE" smtClean="0"/>
              <a:t>81</a:t>
            </a:fld>
            <a:endParaRPr lang="es-PE"/>
          </a:p>
        </p:txBody>
      </p:sp>
    </p:spTree>
    <p:extLst>
      <p:ext uri="{BB962C8B-B14F-4D97-AF65-F5344CB8AC3E}">
        <p14:creationId xmlns:p14="http://schemas.microsoft.com/office/powerpoint/2010/main" val="690632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FE586-53F0-1F11-425B-B032D68B3A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12CF23-BAA4-DDCA-853D-4E13C83FD83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483444C-64CF-DE02-9AE0-1EA068CCCAAE}"/>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E4DD4054-2A2A-E312-7F63-5C7F7F29D880}"/>
              </a:ext>
            </a:extLst>
          </p:cNvPr>
          <p:cNvSpPr>
            <a:spLocks noGrp="1"/>
          </p:cNvSpPr>
          <p:nvPr>
            <p:ph type="sldNum" sz="quarter" idx="5"/>
          </p:nvPr>
        </p:nvSpPr>
        <p:spPr/>
        <p:txBody>
          <a:bodyPr/>
          <a:lstStyle/>
          <a:p>
            <a:fld id="{FF6ADB56-15AF-4C9A-A372-53F290E4EBA5}" type="slidenum">
              <a:rPr lang="es-PE" smtClean="0"/>
              <a:t>9</a:t>
            </a:fld>
            <a:endParaRPr lang="es-PE"/>
          </a:p>
        </p:txBody>
      </p:sp>
    </p:spTree>
    <p:extLst>
      <p:ext uri="{BB962C8B-B14F-4D97-AF65-F5344CB8AC3E}">
        <p14:creationId xmlns:p14="http://schemas.microsoft.com/office/powerpoint/2010/main" val="464561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A3CB6-8EEE-3292-6011-BC0744FFD48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C0A17AA-C83C-FCCA-F8A6-972BE13CD5A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0D99F55-58B4-148F-E595-824048C34FD2}"/>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26358395-2C7D-3331-53C5-619206BAD5A7}"/>
              </a:ext>
            </a:extLst>
          </p:cNvPr>
          <p:cNvSpPr>
            <a:spLocks noGrp="1"/>
          </p:cNvSpPr>
          <p:nvPr>
            <p:ph type="sldNum" sz="quarter" idx="5"/>
          </p:nvPr>
        </p:nvSpPr>
        <p:spPr/>
        <p:txBody>
          <a:bodyPr/>
          <a:lstStyle/>
          <a:p>
            <a:fld id="{FF6ADB56-15AF-4C9A-A372-53F290E4EBA5}" type="slidenum">
              <a:rPr lang="es-PE" smtClean="0"/>
              <a:t>82</a:t>
            </a:fld>
            <a:endParaRPr lang="es-PE"/>
          </a:p>
        </p:txBody>
      </p:sp>
    </p:spTree>
    <p:extLst>
      <p:ext uri="{BB962C8B-B14F-4D97-AF65-F5344CB8AC3E}">
        <p14:creationId xmlns:p14="http://schemas.microsoft.com/office/powerpoint/2010/main" val="116224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F5800-89D5-78F4-E4D5-9EA272432F3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2F8C26-FEFE-67C4-A20A-2BFFAB03663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DAB224D-2ECD-B62F-52A6-355BFD3715EB}"/>
              </a:ext>
            </a:extLst>
          </p:cNvPr>
          <p:cNvSpPr>
            <a:spLocks noGrp="1"/>
          </p:cNvSpPr>
          <p:nvPr>
            <p:ph type="body" idx="1"/>
          </p:nvPr>
        </p:nvSpPr>
        <p:spPr/>
        <p:txBody>
          <a:bodyPr/>
          <a:lstStyle/>
          <a:p>
            <a:endParaRPr lang="es-PE" dirty="0"/>
          </a:p>
        </p:txBody>
      </p:sp>
      <p:sp>
        <p:nvSpPr>
          <p:cNvPr id="4" name="Marcador de número de diapositiva 3">
            <a:extLst>
              <a:ext uri="{FF2B5EF4-FFF2-40B4-BE49-F238E27FC236}">
                <a16:creationId xmlns:a16="http://schemas.microsoft.com/office/drawing/2014/main" id="{49CC5274-054A-F39A-385F-2B9E97A44740}"/>
              </a:ext>
            </a:extLst>
          </p:cNvPr>
          <p:cNvSpPr>
            <a:spLocks noGrp="1"/>
          </p:cNvSpPr>
          <p:nvPr>
            <p:ph type="sldNum" sz="quarter" idx="5"/>
          </p:nvPr>
        </p:nvSpPr>
        <p:spPr/>
        <p:txBody>
          <a:bodyPr/>
          <a:lstStyle/>
          <a:p>
            <a:fld id="{FF6ADB56-15AF-4C9A-A372-53F290E4EBA5}" type="slidenum">
              <a:rPr lang="es-PE" smtClean="0"/>
              <a:t>10</a:t>
            </a:fld>
            <a:endParaRPr lang="es-PE"/>
          </a:p>
        </p:txBody>
      </p:sp>
    </p:spTree>
    <p:extLst>
      <p:ext uri="{BB962C8B-B14F-4D97-AF65-F5344CB8AC3E}">
        <p14:creationId xmlns:p14="http://schemas.microsoft.com/office/powerpoint/2010/main" val="165233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9" name="Forma libre: forma 8">
            <a:extLst>
              <a:ext uri="{FF2B5EF4-FFF2-40B4-BE49-F238E27FC236}">
                <a16:creationId xmlns:a16="http://schemas.microsoft.com/office/drawing/2014/main" id="{AEE4D865-48A5-41BE-9497-CE84BCCEF96D}"/>
              </a:ext>
            </a:extLst>
          </p:cNvPr>
          <p:cNvSpPr/>
          <p:nvPr userDrawn="1"/>
        </p:nvSpPr>
        <p:spPr>
          <a:xfrm>
            <a:off x="11153955" y="0"/>
            <a:ext cx="572530" cy="974786"/>
          </a:xfrm>
          <a:custGeom>
            <a:avLst/>
            <a:gdLst>
              <a:gd name="connsiteX0" fmla="*/ 0 w 904716"/>
              <a:gd name="connsiteY0" fmla="*/ 0 h 1371666"/>
              <a:gd name="connsiteX1" fmla="*/ 904717 w 904716"/>
              <a:gd name="connsiteY1" fmla="*/ 0 h 1371666"/>
              <a:gd name="connsiteX2" fmla="*/ 904717 w 904716"/>
              <a:gd name="connsiteY2" fmla="*/ 1371666 h 1371666"/>
              <a:gd name="connsiteX3" fmla="*/ 0 w 904716"/>
              <a:gd name="connsiteY3" fmla="*/ 1371666 h 1371666"/>
            </a:gdLst>
            <a:ahLst/>
            <a:cxnLst>
              <a:cxn ang="0">
                <a:pos x="connsiteX0" y="connsiteY0"/>
              </a:cxn>
              <a:cxn ang="0">
                <a:pos x="connsiteX1" y="connsiteY1"/>
              </a:cxn>
              <a:cxn ang="0">
                <a:pos x="connsiteX2" y="connsiteY2"/>
              </a:cxn>
              <a:cxn ang="0">
                <a:pos x="connsiteX3" y="connsiteY3"/>
              </a:cxn>
            </a:cxnLst>
            <a:rect l="l" t="t" r="r" b="b"/>
            <a:pathLst>
              <a:path w="904716" h="1371666">
                <a:moveTo>
                  <a:pt x="0" y="0"/>
                </a:moveTo>
                <a:lnTo>
                  <a:pt x="904717" y="0"/>
                </a:lnTo>
                <a:lnTo>
                  <a:pt x="904717" y="1371666"/>
                </a:lnTo>
                <a:lnTo>
                  <a:pt x="0" y="1371666"/>
                </a:lnTo>
                <a:close/>
              </a:path>
            </a:pathLst>
          </a:custGeom>
          <a:solidFill>
            <a:srgbClr val="90383C"/>
          </a:solidFill>
          <a:ln w="54045" cap="flat">
            <a:noFill/>
            <a:prstDash val="solid"/>
            <a:miter/>
          </a:ln>
        </p:spPr>
        <p:txBody>
          <a:bodyPr rtlCol="0" anchor="ctr"/>
          <a:lstStyle/>
          <a:p>
            <a:endParaRPr lang="es-PE"/>
          </a:p>
        </p:txBody>
      </p:sp>
      <p:sp>
        <p:nvSpPr>
          <p:cNvPr id="13" name="Forma libre: forma 12">
            <a:extLst>
              <a:ext uri="{FF2B5EF4-FFF2-40B4-BE49-F238E27FC236}">
                <a16:creationId xmlns:a16="http://schemas.microsoft.com/office/drawing/2014/main" id="{2E64960D-8750-4DB1-8C1E-61074B3815BD}"/>
              </a:ext>
            </a:extLst>
          </p:cNvPr>
          <p:cNvSpPr/>
          <p:nvPr userDrawn="1"/>
        </p:nvSpPr>
        <p:spPr>
          <a:xfrm>
            <a:off x="0" y="0"/>
            <a:ext cx="233452" cy="6895831"/>
          </a:xfrm>
          <a:custGeom>
            <a:avLst/>
            <a:gdLst>
              <a:gd name="connsiteX0" fmla="*/ 0 w 231853"/>
              <a:gd name="connsiteY0" fmla="*/ 0 h 6848603"/>
              <a:gd name="connsiteX1" fmla="*/ 231854 w 231853"/>
              <a:gd name="connsiteY1" fmla="*/ 0 h 6848603"/>
              <a:gd name="connsiteX2" fmla="*/ 231854 w 231853"/>
              <a:gd name="connsiteY2" fmla="*/ 6848604 h 6848603"/>
              <a:gd name="connsiteX3" fmla="*/ 0 w 231853"/>
              <a:gd name="connsiteY3" fmla="*/ 6848604 h 6848603"/>
            </a:gdLst>
            <a:ahLst/>
            <a:cxnLst>
              <a:cxn ang="0">
                <a:pos x="connsiteX0" y="connsiteY0"/>
              </a:cxn>
              <a:cxn ang="0">
                <a:pos x="connsiteX1" y="connsiteY1"/>
              </a:cxn>
              <a:cxn ang="0">
                <a:pos x="connsiteX2" y="connsiteY2"/>
              </a:cxn>
              <a:cxn ang="0">
                <a:pos x="connsiteX3" y="connsiteY3"/>
              </a:cxn>
            </a:cxnLst>
            <a:rect l="l" t="t" r="r" b="b"/>
            <a:pathLst>
              <a:path w="231853" h="6848603">
                <a:moveTo>
                  <a:pt x="0" y="0"/>
                </a:moveTo>
                <a:lnTo>
                  <a:pt x="231854" y="0"/>
                </a:lnTo>
                <a:lnTo>
                  <a:pt x="231854" y="6848604"/>
                </a:lnTo>
                <a:lnTo>
                  <a:pt x="0" y="6848604"/>
                </a:lnTo>
                <a:close/>
              </a:path>
            </a:pathLst>
          </a:custGeom>
          <a:solidFill>
            <a:srgbClr val="90383C"/>
          </a:solidFill>
          <a:ln w="54045" cap="flat">
            <a:noFill/>
            <a:prstDash val="solid"/>
            <a:miter/>
          </a:ln>
        </p:spPr>
        <p:txBody>
          <a:bodyPr rtlCol="0" anchor="ctr"/>
          <a:lstStyle/>
          <a:p>
            <a:endParaRPr lang="es-PE"/>
          </a:p>
        </p:txBody>
      </p:sp>
      <p:sp>
        <p:nvSpPr>
          <p:cNvPr id="15" name="Subtítulo 2">
            <a:extLst>
              <a:ext uri="{FF2B5EF4-FFF2-40B4-BE49-F238E27FC236}">
                <a16:creationId xmlns:a16="http://schemas.microsoft.com/office/drawing/2014/main" id="{326C2EF6-B455-486D-9CA2-1625461F3068}"/>
              </a:ext>
            </a:extLst>
          </p:cNvPr>
          <p:cNvSpPr>
            <a:spLocks noGrp="1"/>
          </p:cNvSpPr>
          <p:nvPr>
            <p:ph type="subTitle" idx="1" hasCustomPrompt="1"/>
          </p:nvPr>
        </p:nvSpPr>
        <p:spPr>
          <a:xfrm>
            <a:off x="905775" y="4665827"/>
            <a:ext cx="9300579" cy="415078"/>
          </a:xfrm>
          <a:prstGeom prst="rect">
            <a:avLst/>
          </a:prstGeom>
        </p:spPr>
        <p:txBody>
          <a:bodyPr>
            <a:normAutofit/>
          </a:bodyPr>
          <a:lstStyle>
            <a:lvl1pPr marL="0" indent="0" algn="l">
              <a:buNone/>
              <a:defRPr sz="1600">
                <a:latin typeface="Montserrat Light" panose="000004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AUTORES - FECHA</a:t>
            </a:r>
            <a:endParaRPr lang="es-PE" dirty="0"/>
          </a:p>
        </p:txBody>
      </p:sp>
      <p:sp>
        <p:nvSpPr>
          <p:cNvPr id="16" name="Marcador de título 1">
            <a:extLst>
              <a:ext uri="{FF2B5EF4-FFF2-40B4-BE49-F238E27FC236}">
                <a16:creationId xmlns:a16="http://schemas.microsoft.com/office/drawing/2014/main" id="{7BF35C9A-7A7C-4B8E-9C91-76C4F7E63CE0}"/>
              </a:ext>
            </a:extLst>
          </p:cNvPr>
          <p:cNvSpPr>
            <a:spLocks noGrp="1"/>
          </p:cNvSpPr>
          <p:nvPr>
            <p:ph type="title" hasCustomPrompt="1"/>
          </p:nvPr>
        </p:nvSpPr>
        <p:spPr>
          <a:xfrm>
            <a:off x="905775" y="2651299"/>
            <a:ext cx="4958523" cy="1199643"/>
          </a:xfrm>
          <a:prstGeom prst="rect">
            <a:avLst/>
          </a:prstGeom>
        </p:spPr>
        <p:txBody>
          <a:bodyPr vert="horz" lIns="91440" tIns="45720" rIns="91440" bIns="45720" rtlCol="0" anchor="ctr">
            <a:noAutofit/>
          </a:bodyPr>
          <a:lstStyle>
            <a:lvl1pPr>
              <a:defRPr sz="4400"/>
            </a:lvl1pPr>
          </a:lstStyle>
          <a:p>
            <a:r>
              <a:rPr lang="es-ES" dirty="0"/>
              <a:t>TITULO</a:t>
            </a:r>
            <a:endParaRPr lang="es-PE" dirty="0"/>
          </a:p>
        </p:txBody>
      </p:sp>
      <p:pic>
        <p:nvPicPr>
          <p:cNvPr id="17" name="Imagen 16" descr="Texto&#10;&#10;Descripción generada automáticamente con confianza baja">
            <a:extLst>
              <a:ext uri="{FF2B5EF4-FFF2-40B4-BE49-F238E27FC236}">
                <a16:creationId xmlns:a16="http://schemas.microsoft.com/office/drawing/2014/main" id="{E252AF12-1BFD-4335-B9BF-310F58489B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3224" y="137425"/>
            <a:ext cx="3338422" cy="699936"/>
          </a:xfrm>
          <a:prstGeom prst="rect">
            <a:avLst/>
          </a:prstGeom>
        </p:spPr>
      </p:pic>
    </p:spTree>
    <p:extLst>
      <p:ext uri="{BB962C8B-B14F-4D97-AF65-F5344CB8AC3E}">
        <p14:creationId xmlns:p14="http://schemas.microsoft.com/office/powerpoint/2010/main" val="2816855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0" name="Forma libre: forma 19">
            <a:extLst>
              <a:ext uri="{FF2B5EF4-FFF2-40B4-BE49-F238E27FC236}">
                <a16:creationId xmlns:a16="http://schemas.microsoft.com/office/drawing/2014/main" id="{6EEA3D21-3D36-4A77-8DE9-0FF2AE92EFE6}"/>
              </a:ext>
            </a:extLst>
          </p:cNvPr>
          <p:cNvSpPr/>
          <p:nvPr/>
        </p:nvSpPr>
        <p:spPr>
          <a:xfrm>
            <a:off x="11153955" y="0"/>
            <a:ext cx="572530" cy="974786"/>
          </a:xfrm>
          <a:custGeom>
            <a:avLst/>
            <a:gdLst>
              <a:gd name="connsiteX0" fmla="*/ 0 w 904716"/>
              <a:gd name="connsiteY0" fmla="*/ 0 h 1371666"/>
              <a:gd name="connsiteX1" fmla="*/ 904717 w 904716"/>
              <a:gd name="connsiteY1" fmla="*/ 0 h 1371666"/>
              <a:gd name="connsiteX2" fmla="*/ 904717 w 904716"/>
              <a:gd name="connsiteY2" fmla="*/ 1371666 h 1371666"/>
              <a:gd name="connsiteX3" fmla="*/ 0 w 904716"/>
              <a:gd name="connsiteY3" fmla="*/ 1371666 h 1371666"/>
            </a:gdLst>
            <a:ahLst/>
            <a:cxnLst>
              <a:cxn ang="0">
                <a:pos x="connsiteX0" y="connsiteY0"/>
              </a:cxn>
              <a:cxn ang="0">
                <a:pos x="connsiteX1" y="connsiteY1"/>
              </a:cxn>
              <a:cxn ang="0">
                <a:pos x="connsiteX2" y="connsiteY2"/>
              </a:cxn>
              <a:cxn ang="0">
                <a:pos x="connsiteX3" y="connsiteY3"/>
              </a:cxn>
            </a:cxnLst>
            <a:rect l="l" t="t" r="r" b="b"/>
            <a:pathLst>
              <a:path w="904716" h="1371666">
                <a:moveTo>
                  <a:pt x="0" y="0"/>
                </a:moveTo>
                <a:lnTo>
                  <a:pt x="904717" y="0"/>
                </a:lnTo>
                <a:lnTo>
                  <a:pt x="904717" y="1371666"/>
                </a:lnTo>
                <a:lnTo>
                  <a:pt x="0" y="1371666"/>
                </a:lnTo>
                <a:close/>
              </a:path>
            </a:pathLst>
          </a:custGeom>
          <a:solidFill>
            <a:srgbClr val="90383C"/>
          </a:solidFill>
          <a:ln w="54045" cap="flat">
            <a:noFill/>
            <a:prstDash val="solid"/>
            <a:miter/>
          </a:ln>
        </p:spPr>
        <p:txBody>
          <a:bodyPr rtlCol="0" anchor="ctr"/>
          <a:lstStyle/>
          <a:p>
            <a:endParaRPr lang="es-PE"/>
          </a:p>
        </p:txBody>
      </p:sp>
      <p:sp>
        <p:nvSpPr>
          <p:cNvPr id="21" name="Forma libre: forma 20">
            <a:extLst>
              <a:ext uri="{FF2B5EF4-FFF2-40B4-BE49-F238E27FC236}">
                <a16:creationId xmlns:a16="http://schemas.microsoft.com/office/drawing/2014/main" id="{7E7A2A25-FBC1-4208-8AB9-5E6370363782}"/>
              </a:ext>
            </a:extLst>
          </p:cNvPr>
          <p:cNvSpPr/>
          <p:nvPr/>
        </p:nvSpPr>
        <p:spPr>
          <a:xfrm>
            <a:off x="0" y="0"/>
            <a:ext cx="233452" cy="6895831"/>
          </a:xfrm>
          <a:custGeom>
            <a:avLst/>
            <a:gdLst>
              <a:gd name="connsiteX0" fmla="*/ 0 w 231853"/>
              <a:gd name="connsiteY0" fmla="*/ 0 h 6848603"/>
              <a:gd name="connsiteX1" fmla="*/ 231854 w 231853"/>
              <a:gd name="connsiteY1" fmla="*/ 0 h 6848603"/>
              <a:gd name="connsiteX2" fmla="*/ 231854 w 231853"/>
              <a:gd name="connsiteY2" fmla="*/ 6848604 h 6848603"/>
              <a:gd name="connsiteX3" fmla="*/ 0 w 231853"/>
              <a:gd name="connsiteY3" fmla="*/ 6848604 h 6848603"/>
            </a:gdLst>
            <a:ahLst/>
            <a:cxnLst>
              <a:cxn ang="0">
                <a:pos x="connsiteX0" y="connsiteY0"/>
              </a:cxn>
              <a:cxn ang="0">
                <a:pos x="connsiteX1" y="connsiteY1"/>
              </a:cxn>
              <a:cxn ang="0">
                <a:pos x="connsiteX2" y="connsiteY2"/>
              </a:cxn>
              <a:cxn ang="0">
                <a:pos x="connsiteX3" y="connsiteY3"/>
              </a:cxn>
            </a:cxnLst>
            <a:rect l="l" t="t" r="r" b="b"/>
            <a:pathLst>
              <a:path w="231853" h="6848603">
                <a:moveTo>
                  <a:pt x="0" y="0"/>
                </a:moveTo>
                <a:lnTo>
                  <a:pt x="231854" y="0"/>
                </a:lnTo>
                <a:lnTo>
                  <a:pt x="231854" y="6848604"/>
                </a:lnTo>
                <a:lnTo>
                  <a:pt x="0" y="6848604"/>
                </a:lnTo>
                <a:close/>
              </a:path>
            </a:pathLst>
          </a:custGeom>
          <a:solidFill>
            <a:srgbClr val="90383C"/>
          </a:solidFill>
          <a:ln w="54045" cap="flat">
            <a:noFill/>
            <a:prstDash val="solid"/>
            <a:miter/>
          </a:ln>
        </p:spPr>
        <p:txBody>
          <a:bodyPr rtlCol="0" anchor="ctr"/>
          <a:lstStyle/>
          <a:p>
            <a:endParaRPr lang="es-PE"/>
          </a:p>
        </p:txBody>
      </p:sp>
      <p:sp>
        <p:nvSpPr>
          <p:cNvPr id="23" name="Marcador de contenido 2">
            <a:extLst>
              <a:ext uri="{FF2B5EF4-FFF2-40B4-BE49-F238E27FC236}">
                <a16:creationId xmlns:a16="http://schemas.microsoft.com/office/drawing/2014/main" id="{ACA65964-15FC-4FEC-A811-BD4C738871E4}"/>
              </a:ext>
            </a:extLst>
          </p:cNvPr>
          <p:cNvSpPr>
            <a:spLocks noGrp="1"/>
          </p:cNvSpPr>
          <p:nvPr>
            <p:ph idx="1" hasCustomPrompt="1"/>
          </p:nvPr>
        </p:nvSpPr>
        <p:spPr>
          <a:xfrm>
            <a:off x="925513" y="1595887"/>
            <a:ext cx="9771062" cy="49477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514350" indent="-514350">
              <a:buFont typeface="+mj-lt"/>
              <a:buAutoNum type="arabicParenR"/>
            </a:pPr>
            <a:r>
              <a:rPr lang="es-ES" dirty="0">
                <a:latin typeface="+mj-lt"/>
              </a:rPr>
              <a:t>Tema 1</a:t>
            </a:r>
          </a:p>
          <a:p>
            <a:pPr marL="514350" indent="-514350">
              <a:buFont typeface="+mj-lt"/>
              <a:buAutoNum type="arabicParenR"/>
            </a:pPr>
            <a:r>
              <a:rPr lang="es-ES" dirty="0">
                <a:latin typeface="+mj-lt"/>
              </a:rPr>
              <a:t>Tema 2</a:t>
            </a:r>
          </a:p>
          <a:p>
            <a:pPr marL="514350" indent="-514350">
              <a:buFont typeface="+mj-lt"/>
              <a:buAutoNum type="arabicParenR"/>
            </a:pPr>
            <a:r>
              <a:rPr lang="es-ES" dirty="0">
                <a:latin typeface="+mj-lt"/>
              </a:rPr>
              <a:t>Tema 3</a:t>
            </a:r>
          </a:p>
          <a:p>
            <a:pPr marL="514350" indent="-514350">
              <a:buFont typeface="+mj-lt"/>
              <a:buAutoNum type="arabicParenR"/>
            </a:pPr>
            <a:r>
              <a:rPr lang="es-ES" dirty="0">
                <a:latin typeface="+mj-lt"/>
              </a:rPr>
              <a:t>Tema 4</a:t>
            </a:r>
          </a:p>
          <a:p>
            <a:pPr marL="514350" indent="-514350">
              <a:buFont typeface="+mj-lt"/>
              <a:buAutoNum type="arabicParenR"/>
            </a:pPr>
            <a:r>
              <a:rPr lang="es-ES" dirty="0">
                <a:latin typeface="+mj-lt"/>
              </a:rPr>
              <a:t>Tema 5</a:t>
            </a:r>
            <a:endParaRPr lang="es-PE" dirty="0">
              <a:latin typeface="+mj-lt"/>
            </a:endParaRPr>
          </a:p>
        </p:txBody>
      </p:sp>
      <p:sp>
        <p:nvSpPr>
          <p:cNvPr id="24" name="Marcador de título 1">
            <a:extLst>
              <a:ext uri="{FF2B5EF4-FFF2-40B4-BE49-F238E27FC236}">
                <a16:creationId xmlns:a16="http://schemas.microsoft.com/office/drawing/2014/main" id="{1A8AF099-1F5C-4955-84A8-113B012409DE}"/>
              </a:ext>
            </a:extLst>
          </p:cNvPr>
          <p:cNvSpPr>
            <a:spLocks noGrp="1"/>
          </p:cNvSpPr>
          <p:nvPr>
            <p:ph type="title" hasCustomPrompt="1"/>
          </p:nvPr>
        </p:nvSpPr>
        <p:spPr>
          <a:xfrm>
            <a:off x="465515" y="181481"/>
            <a:ext cx="4958523" cy="1199643"/>
          </a:xfrm>
          <a:prstGeom prst="rect">
            <a:avLst/>
          </a:prstGeom>
        </p:spPr>
        <p:txBody>
          <a:bodyPr vert="horz" lIns="91440" tIns="45720" rIns="91440" bIns="45720" rtlCol="0" anchor="ctr">
            <a:noAutofit/>
          </a:bodyPr>
          <a:lstStyle>
            <a:lvl1pPr>
              <a:defRPr sz="4000"/>
            </a:lvl1pPr>
          </a:lstStyle>
          <a:p>
            <a:r>
              <a:rPr lang="es-ES" dirty="0">
                <a:latin typeface="+mn-lt"/>
              </a:rPr>
              <a:t>Agenda</a:t>
            </a:r>
            <a:endParaRPr lang="es-PE" dirty="0"/>
          </a:p>
        </p:txBody>
      </p:sp>
    </p:spTree>
    <p:extLst>
      <p:ext uri="{BB962C8B-B14F-4D97-AF65-F5344CB8AC3E}">
        <p14:creationId xmlns:p14="http://schemas.microsoft.com/office/powerpoint/2010/main" val="109424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20" name="Forma libre: forma 19">
            <a:extLst>
              <a:ext uri="{FF2B5EF4-FFF2-40B4-BE49-F238E27FC236}">
                <a16:creationId xmlns:a16="http://schemas.microsoft.com/office/drawing/2014/main" id="{6EEA3D21-3D36-4A77-8DE9-0FF2AE92EFE6}"/>
              </a:ext>
            </a:extLst>
          </p:cNvPr>
          <p:cNvSpPr/>
          <p:nvPr/>
        </p:nvSpPr>
        <p:spPr>
          <a:xfrm>
            <a:off x="11153955" y="0"/>
            <a:ext cx="572530" cy="974786"/>
          </a:xfrm>
          <a:custGeom>
            <a:avLst/>
            <a:gdLst>
              <a:gd name="connsiteX0" fmla="*/ 0 w 904716"/>
              <a:gd name="connsiteY0" fmla="*/ 0 h 1371666"/>
              <a:gd name="connsiteX1" fmla="*/ 904717 w 904716"/>
              <a:gd name="connsiteY1" fmla="*/ 0 h 1371666"/>
              <a:gd name="connsiteX2" fmla="*/ 904717 w 904716"/>
              <a:gd name="connsiteY2" fmla="*/ 1371666 h 1371666"/>
              <a:gd name="connsiteX3" fmla="*/ 0 w 904716"/>
              <a:gd name="connsiteY3" fmla="*/ 1371666 h 1371666"/>
            </a:gdLst>
            <a:ahLst/>
            <a:cxnLst>
              <a:cxn ang="0">
                <a:pos x="connsiteX0" y="connsiteY0"/>
              </a:cxn>
              <a:cxn ang="0">
                <a:pos x="connsiteX1" y="connsiteY1"/>
              </a:cxn>
              <a:cxn ang="0">
                <a:pos x="connsiteX2" y="connsiteY2"/>
              </a:cxn>
              <a:cxn ang="0">
                <a:pos x="connsiteX3" y="connsiteY3"/>
              </a:cxn>
            </a:cxnLst>
            <a:rect l="l" t="t" r="r" b="b"/>
            <a:pathLst>
              <a:path w="904716" h="1371666">
                <a:moveTo>
                  <a:pt x="0" y="0"/>
                </a:moveTo>
                <a:lnTo>
                  <a:pt x="904717" y="0"/>
                </a:lnTo>
                <a:lnTo>
                  <a:pt x="904717" y="1371666"/>
                </a:lnTo>
                <a:lnTo>
                  <a:pt x="0" y="1371666"/>
                </a:lnTo>
                <a:close/>
              </a:path>
            </a:pathLst>
          </a:custGeom>
          <a:solidFill>
            <a:srgbClr val="90383C"/>
          </a:solidFill>
          <a:ln w="54045" cap="flat">
            <a:noFill/>
            <a:prstDash val="solid"/>
            <a:miter/>
          </a:ln>
        </p:spPr>
        <p:txBody>
          <a:bodyPr rtlCol="0" anchor="ctr"/>
          <a:lstStyle/>
          <a:p>
            <a:endParaRPr lang="es-PE"/>
          </a:p>
        </p:txBody>
      </p:sp>
      <p:sp>
        <p:nvSpPr>
          <p:cNvPr id="21" name="Forma libre: forma 20">
            <a:extLst>
              <a:ext uri="{FF2B5EF4-FFF2-40B4-BE49-F238E27FC236}">
                <a16:creationId xmlns:a16="http://schemas.microsoft.com/office/drawing/2014/main" id="{7E7A2A25-FBC1-4208-8AB9-5E6370363782}"/>
              </a:ext>
            </a:extLst>
          </p:cNvPr>
          <p:cNvSpPr/>
          <p:nvPr/>
        </p:nvSpPr>
        <p:spPr>
          <a:xfrm>
            <a:off x="0" y="0"/>
            <a:ext cx="233452" cy="6895831"/>
          </a:xfrm>
          <a:custGeom>
            <a:avLst/>
            <a:gdLst>
              <a:gd name="connsiteX0" fmla="*/ 0 w 231853"/>
              <a:gd name="connsiteY0" fmla="*/ 0 h 6848603"/>
              <a:gd name="connsiteX1" fmla="*/ 231854 w 231853"/>
              <a:gd name="connsiteY1" fmla="*/ 0 h 6848603"/>
              <a:gd name="connsiteX2" fmla="*/ 231854 w 231853"/>
              <a:gd name="connsiteY2" fmla="*/ 6848604 h 6848603"/>
              <a:gd name="connsiteX3" fmla="*/ 0 w 231853"/>
              <a:gd name="connsiteY3" fmla="*/ 6848604 h 6848603"/>
            </a:gdLst>
            <a:ahLst/>
            <a:cxnLst>
              <a:cxn ang="0">
                <a:pos x="connsiteX0" y="connsiteY0"/>
              </a:cxn>
              <a:cxn ang="0">
                <a:pos x="connsiteX1" y="connsiteY1"/>
              </a:cxn>
              <a:cxn ang="0">
                <a:pos x="connsiteX2" y="connsiteY2"/>
              </a:cxn>
              <a:cxn ang="0">
                <a:pos x="connsiteX3" y="connsiteY3"/>
              </a:cxn>
            </a:cxnLst>
            <a:rect l="l" t="t" r="r" b="b"/>
            <a:pathLst>
              <a:path w="231853" h="6848603">
                <a:moveTo>
                  <a:pt x="0" y="0"/>
                </a:moveTo>
                <a:lnTo>
                  <a:pt x="231854" y="0"/>
                </a:lnTo>
                <a:lnTo>
                  <a:pt x="231854" y="6848604"/>
                </a:lnTo>
                <a:lnTo>
                  <a:pt x="0" y="6848604"/>
                </a:lnTo>
                <a:close/>
              </a:path>
            </a:pathLst>
          </a:custGeom>
          <a:solidFill>
            <a:srgbClr val="90383C"/>
          </a:solidFill>
          <a:ln w="54045" cap="flat">
            <a:noFill/>
            <a:prstDash val="solid"/>
            <a:miter/>
          </a:ln>
        </p:spPr>
        <p:txBody>
          <a:bodyPr rtlCol="0" anchor="ctr"/>
          <a:lstStyle/>
          <a:p>
            <a:endParaRPr lang="es-PE"/>
          </a:p>
        </p:txBody>
      </p:sp>
      <p:sp>
        <p:nvSpPr>
          <p:cNvPr id="23" name="Marcador de contenido 2">
            <a:extLst>
              <a:ext uri="{FF2B5EF4-FFF2-40B4-BE49-F238E27FC236}">
                <a16:creationId xmlns:a16="http://schemas.microsoft.com/office/drawing/2014/main" id="{ACA65964-15FC-4FEC-A811-BD4C738871E4}"/>
              </a:ext>
            </a:extLst>
          </p:cNvPr>
          <p:cNvSpPr>
            <a:spLocks noGrp="1"/>
          </p:cNvSpPr>
          <p:nvPr>
            <p:ph idx="1" hasCustomPrompt="1"/>
          </p:nvPr>
        </p:nvSpPr>
        <p:spPr>
          <a:xfrm>
            <a:off x="925513" y="1595887"/>
            <a:ext cx="9771062" cy="49477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dirty="0">
                <a:latin typeface="+mj-lt"/>
              </a:rPr>
              <a:t>Títulos: Calibri (cuerpo)</a:t>
            </a:r>
          </a:p>
          <a:p>
            <a:r>
              <a:rPr lang="es-ES" dirty="0">
                <a:latin typeface="+mj-lt"/>
              </a:rPr>
              <a:t>Textos: Calibri Light (títulos)</a:t>
            </a:r>
            <a:endParaRPr lang="es-PE" dirty="0">
              <a:latin typeface="+mj-lt"/>
            </a:endParaRPr>
          </a:p>
        </p:txBody>
      </p:sp>
      <p:sp>
        <p:nvSpPr>
          <p:cNvPr id="24" name="Marcador de título 1">
            <a:extLst>
              <a:ext uri="{FF2B5EF4-FFF2-40B4-BE49-F238E27FC236}">
                <a16:creationId xmlns:a16="http://schemas.microsoft.com/office/drawing/2014/main" id="{1A8AF099-1F5C-4955-84A8-113B012409DE}"/>
              </a:ext>
            </a:extLst>
          </p:cNvPr>
          <p:cNvSpPr>
            <a:spLocks noGrp="1"/>
          </p:cNvSpPr>
          <p:nvPr>
            <p:ph type="title" hasCustomPrompt="1"/>
          </p:nvPr>
        </p:nvSpPr>
        <p:spPr>
          <a:xfrm>
            <a:off x="465515" y="181481"/>
            <a:ext cx="4958523" cy="1199643"/>
          </a:xfrm>
          <a:prstGeom prst="rect">
            <a:avLst/>
          </a:prstGeom>
        </p:spPr>
        <p:txBody>
          <a:bodyPr vert="horz" lIns="91440" tIns="45720" rIns="91440" bIns="45720" rtlCol="0" anchor="ctr">
            <a:noAutofit/>
          </a:bodyPr>
          <a:lstStyle>
            <a:lvl1pPr>
              <a:defRPr sz="4000"/>
            </a:lvl1pPr>
          </a:lstStyle>
          <a:p>
            <a:r>
              <a:rPr lang="es-ES" dirty="0">
                <a:latin typeface="+mn-lt"/>
              </a:rPr>
              <a:t>Fuentes</a:t>
            </a:r>
            <a:endParaRPr lang="es-PE" dirty="0"/>
          </a:p>
        </p:txBody>
      </p:sp>
    </p:spTree>
    <p:extLst>
      <p:ext uri="{BB962C8B-B14F-4D97-AF65-F5344CB8AC3E}">
        <p14:creationId xmlns:p14="http://schemas.microsoft.com/office/powerpoint/2010/main" val="30744690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554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xStyles>
    <p:titleStyle>
      <a:lvl1pPr algn="l" defTabSz="914400" rtl="0" eaLnBrk="1" latinLnBrk="0" hangingPunct="1">
        <a:lnSpc>
          <a:spcPct val="90000"/>
        </a:lnSpc>
        <a:spcBef>
          <a:spcPct val="0"/>
        </a:spcBef>
        <a:buNone/>
        <a:defRPr lang="es-PE" sz="3200" b="1" i="0" kern="1200" dirty="0" smtClean="0">
          <a:solidFill>
            <a:srgbClr val="90383C"/>
          </a:solidFill>
          <a:latin typeface="Montserrat" panose="00000500000000000000" pitchFamily="50" charset="0"/>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5.sv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MAESTRO%20DE%20EQUIPOS.xlsx"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A7C46ABD-027C-44C8-8C97-7EC5484C373F}"/>
              </a:ext>
            </a:extLst>
          </p:cNvPr>
          <p:cNvSpPr>
            <a:spLocks noGrp="1"/>
          </p:cNvSpPr>
          <p:nvPr>
            <p:ph type="subTitle" idx="4294967295"/>
          </p:nvPr>
        </p:nvSpPr>
        <p:spPr>
          <a:xfrm>
            <a:off x="905775" y="4665827"/>
            <a:ext cx="10981424" cy="415078"/>
          </a:xfrm>
          <a:prstGeom prst="rect">
            <a:avLst/>
          </a:prstGeom>
        </p:spPr>
        <p:txBody>
          <a:bodyPr/>
          <a:lstStyle/>
          <a:p>
            <a:pPr marL="0" indent="0" algn="r">
              <a:buNone/>
            </a:pPr>
            <a:r>
              <a:rPr lang="es-ES" sz="2000" b="1"/>
              <a:t>T</a:t>
            </a:r>
            <a:r>
              <a:rPr lang="es-PE" sz="2000" b="1"/>
              <a:t>I</a:t>
            </a:r>
            <a:endParaRPr lang="es-PE" sz="2000" b="1" dirty="0"/>
          </a:p>
        </p:txBody>
      </p:sp>
      <p:sp>
        <p:nvSpPr>
          <p:cNvPr id="3" name="Título 2">
            <a:extLst>
              <a:ext uri="{FF2B5EF4-FFF2-40B4-BE49-F238E27FC236}">
                <a16:creationId xmlns:a16="http://schemas.microsoft.com/office/drawing/2014/main" id="{EEA62B08-0C90-40F9-9DC9-B22C414F5C89}"/>
              </a:ext>
            </a:extLst>
          </p:cNvPr>
          <p:cNvSpPr>
            <a:spLocks noGrp="1"/>
          </p:cNvSpPr>
          <p:nvPr>
            <p:ph type="title"/>
          </p:nvPr>
        </p:nvSpPr>
        <p:spPr>
          <a:xfrm>
            <a:off x="905774" y="2194099"/>
            <a:ext cx="10981425" cy="1199643"/>
          </a:xfrm>
          <a:prstGeom prst="rect">
            <a:avLst/>
          </a:prstGeom>
        </p:spPr>
        <p:txBody>
          <a:bodyPr/>
          <a:lstStyle/>
          <a:p>
            <a:pPr algn="ctr"/>
            <a:r>
              <a:rPr lang="es-ES" sz="3000" dirty="0"/>
              <a:t>PORTAL OSAC</a:t>
            </a:r>
            <a:endParaRPr lang="es-PE" sz="3000" dirty="0"/>
          </a:p>
        </p:txBody>
      </p:sp>
    </p:spTree>
    <p:extLst>
      <p:ext uri="{BB962C8B-B14F-4D97-AF65-F5344CB8AC3E}">
        <p14:creationId xmlns:p14="http://schemas.microsoft.com/office/powerpoint/2010/main" val="156723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73054-8D8B-63C9-1282-3E941D9161CD}"/>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F75CB24A-B128-EC36-7FA5-F28AD9D0F5DC}"/>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E58537D6-0812-41A9-5731-DB7A23556D83}"/>
              </a:ext>
            </a:extLst>
          </p:cNvPr>
          <p:cNvPicPr>
            <a:picLocks noChangeAspect="1"/>
          </p:cNvPicPr>
          <p:nvPr/>
        </p:nvPicPr>
        <p:blipFill>
          <a:blip r:embed="rId4"/>
          <a:stretch>
            <a:fillRect/>
          </a:stretch>
        </p:blipFill>
        <p:spPr>
          <a:xfrm>
            <a:off x="1152525" y="976470"/>
            <a:ext cx="9886950" cy="5495767"/>
          </a:xfrm>
          <a:prstGeom prst="rect">
            <a:avLst/>
          </a:prstGeom>
          <a:ln>
            <a:solidFill>
              <a:schemeClr val="accent1">
                <a:lumMod val="40000"/>
                <a:lumOff val="60000"/>
              </a:schemeClr>
            </a:solidFill>
          </a:ln>
        </p:spPr>
      </p:pic>
      <p:sp>
        <p:nvSpPr>
          <p:cNvPr id="2" name="Rectángulo 1">
            <a:extLst>
              <a:ext uri="{FF2B5EF4-FFF2-40B4-BE49-F238E27FC236}">
                <a16:creationId xmlns:a16="http://schemas.microsoft.com/office/drawing/2014/main" id="{10981CF6-54C3-62DE-EA3A-24BC9BD59492}"/>
              </a:ext>
            </a:extLst>
          </p:cNvPr>
          <p:cNvSpPr/>
          <p:nvPr/>
        </p:nvSpPr>
        <p:spPr>
          <a:xfrm>
            <a:off x="1152526" y="1026435"/>
            <a:ext cx="9355356" cy="297275"/>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6" name="Título 7">
            <a:extLst>
              <a:ext uri="{FF2B5EF4-FFF2-40B4-BE49-F238E27FC236}">
                <a16:creationId xmlns:a16="http://schemas.microsoft.com/office/drawing/2014/main" id="{FB77B91F-7C1B-3E90-FC62-9018D7969B02}"/>
              </a:ext>
            </a:extLst>
          </p:cNvPr>
          <p:cNvSpPr>
            <a:spLocks noGrp="1"/>
          </p:cNvSpPr>
          <p:nvPr>
            <p:ph type="title"/>
          </p:nvPr>
        </p:nvSpPr>
        <p:spPr>
          <a:xfrm>
            <a:off x="416689" y="158333"/>
            <a:ext cx="11401063" cy="362528"/>
          </a:xfrm>
        </p:spPr>
        <p:txBody>
          <a:bodyPr/>
          <a:lstStyle/>
          <a:p>
            <a:r>
              <a:rPr lang="es-ES" sz="1800" dirty="0"/>
              <a:t>EJEMPLO DE UN REGISTRO DE REQUERIMIENDO TRASLADO DE PC – NOTIFICACIÓN CORREO</a:t>
            </a:r>
            <a:endParaRPr lang="es-PE" sz="1800" dirty="0"/>
          </a:p>
        </p:txBody>
      </p:sp>
    </p:spTree>
    <p:extLst>
      <p:ext uri="{BB962C8B-B14F-4D97-AF65-F5344CB8AC3E}">
        <p14:creationId xmlns:p14="http://schemas.microsoft.com/office/powerpoint/2010/main" val="4043266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3E75F-A901-E020-972E-030568A873D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CC6164C-5356-6293-0967-B820A6654DBB}"/>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C9626E20-FE4D-8BD3-95CB-D6D9B0A559C2}"/>
              </a:ext>
            </a:extLst>
          </p:cNvPr>
          <p:cNvPicPr>
            <a:picLocks noChangeAspect="1"/>
          </p:cNvPicPr>
          <p:nvPr/>
        </p:nvPicPr>
        <p:blipFill>
          <a:blip r:embed="rId4"/>
          <a:stretch>
            <a:fillRect/>
          </a:stretch>
        </p:blipFill>
        <p:spPr>
          <a:xfrm>
            <a:off x="312516" y="632895"/>
            <a:ext cx="11795565" cy="6178806"/>
          </a:xfrm>
          <a:prstGeom prst="rect">
            <a:avLst/>
          </a:prstGeom>
          <a:ln>
            <a:solidFill>
              <a:schemeClr val="accent1">
                <a:lumMod val="40000"/>
                <a:lumOff val="60000"/>
              </a:schemeClr>
            </a:solidFill>
          </a:ln>
        </p:spPr>
      </p:pic>
      <p:sp>
        <p:nvSpPr>
          <p:cNvPr id="2" name="Rectángulo 1">
            <a:extLst>
              <a:ext uri="{FF2B5EF4-FFF2-40B4-BE49-F238E27FC236}">
                <a16:creationId xmlns:a16="http://schemas.microsoft.com/office/drawing/2014/main" id="{F98F88D9-3E10-58FD-88F0-285594763693}"/>
              </a:ext>
            </a:extLst>
          </p:cNvPr>
          <p:cNvSpPr/>
          <p:nvPr/>
        </p:nvSpPr>
        <p:spPr>
          <a:xfrm>
            <a:off x="1990846" y="6354498"/>
            <a:ext cx="8704162" cy="240994"/>
          </a:xfrm>
          <a:prstGeom prst="rect">
            <a:avLst/>
          </a:prstGeom>
          <a:noFill/>
          <a:ln w="28575" cap="flat" cmpd="sng" algn="ctr">
            <a:solidFill>
              <a:srgbClr val="C0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6" name="Título 7">
            <a:extLst>
              <a:ext uri="{FF2B5EF4-FFF2-40B4-BE49-F238E27FC236}">
                <a16:creationId xmlns:a16="http://schemas.microsoft.com/office/drawing/2014/main" id="{EC4F066D-BEE8-B723-8961-6494C4B7FF1C}"/>
              </a:ext>
            </a:extLst>
          </p:cNvPr>
          <p:cNvSpPr>
            <a:spLocks noGrp="1"/>
          </p:cNvSpPr>
          <p:nvPr>
            <p:ph type="title"/>
          </p:nvPr>
        </p:nvSpPr>
        <p:spPr>
          <a:xfrm>
            <a:off x="312517" y="158333"/>
            <a:ext cx="11505236" cy="362528"/>
          </a:xfrm>
        </p:spPr>
        <p:txBody>
          <a:bodyPr/>
          <a:lstStyle/>
          <a:p>
            <a:r>
              <a:rPr lang="es-ES" sz="1800" dirty="0"/>
              <a:t>EJEMPLO DE UN REGISTRO DE REQUERIMIENDO TRASLADO DE PC – ROL ADMINISTRADOR</a:t>
            </a:r>
            <a:endParaRPr lang="es-PE" sz="1800" dirty="0"/>
          </a:p>
        </p:txBody>
      </p:sp>
      <p:sp>
        <p:nvSpPr>
          <p:cNvPr id="7" name="Flecha: hacia la izquierda 6">
            <a:extLst>
              <a:ext uri="{FF2B5EF4-FFF2-40B4-BE49-F238E27FC236}">
                <a16:creationId xmlns:a16="http://schemas.microsoft.com/office/drawing/2014/main" id="{9DB8926C-6D0D-E487-1E6B-CF01B5C91DD7}"/>
              </a:ext>
            </a:extLst>
          </p:cNvPr>
          <p:cNvSpPr/>
          <p:nvPr/>
        </p:nvSpPr>
        <p:spPr>
          <a:xfrm>
            <a:off x="10695008" y="6111432"/>
            <a:ext cx="1184476" cy="634533"/>
          </a:xfrm>
          <a:prstGeom prst="lef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6344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F72E5-8A8F-C5F4-24FE-90AC2A35036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BE686EC-24C9-2594-C211-EE308C8D96F0}"/>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E4659183-0683-5BD7-0B8B-3E6D5CF496EA}"/>
              </a:ext>
            </a:extLst>
          </p:cNvPr>
          <p:cNvPicPr>
            <a:picLocks noChangeAspect="1"/>
          </p:cNvPicPr>
          <p:nvPr/>
        </p:nvPicPr>
        <p:blipFill>
          <a:blip r:embed="rId4"/>
          <a:stretch>
            <a:fillRect/>
          </a:stretch>
        </p:blipFill>
        <p:spPr>
          <a:xfrm>
            <a:off x="485977" y="679194"/>
            <a:ext cx="11289792" cy="6089559"/>
          </a:xfrm>
          <a:prstGeom prst="rect">
            <a:avLst/>
          </a:prstGeom>
          <a:ln>
            <a:solidFill>
              <a:schemeClr val="accent1">
                <a:lumMod val="40000"/>
                <a:lumOff val="60000"/>
              </a:schemeClr>
            </a:solidFill>
          </a:ln>
        </p:spPr>
      </p:pic>
      <p:sp>
        <p:nvSpPr>
          <p:cNvPr id="5" name="Título 7">
            <a:extLst>
              <a:ext uri="{FF2B5EF4-FFF2-40B4-BE49-F238E27FC236}">
                <a16:creationId xmlns:a16="http://schemas.microsoft.com/office/drawing/2014/main" id="{2966DF65-7A2C-F389-C964-5542C39A145B}"/>
              </a:ext>
            </a:extLst>
          </p:cNvPr>
          <p:cNvSpPr>
            <a:spLocks noGrp="1"/>
          </p:cNvSpPr>
          <p:nvPr>
            <p:ph type="title"/>
          </p:nvPr>
        </p:nvSpPr>
        <p:spPr>
          <a:xfrm>
            <a:off x="312517" y="158333"/>
            <a:ext cx="11505236" cy="362528"/>
          </a:xfrm>
        </p:spPr>
        <p:txBody>
          <a:bodyPr/>
          <a:lstStyle/>
          <a:p>
            <a:r>
              <a:rPr lang="es-ES" sz="1800" dirty="0"/>
              <a:t>EJEMPLO DE UN REGISTRO DE REQUERIMIENDO TRASLADO DE PC – ROL ADMINISTRADOR</a:t>
            </a:r>
            <a:endParaRPr lang="es-PE" sz="1800" dirty="0"/>
          </a:p>
        </p:txBody>
      </p:sp>
    </p:spTree>
    <p:extLst>
      <p:ext uri="{BB962C8B-B14F-4D97-AF65-F5344CB8AC3E}">
        <p14:creationId xmlns:p14="http://schemas.microsoft.com/office/powerpoint/2010/main" val="446830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FEE94-C2EB-5D81-8853-8F4D14FF940B}"/>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728DD4B-EBC0-4BD3-D7E6-A21FFAD2F02A}"/>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327BA27F-BD60-3963-3761-DF3631154DB0}"/>
              </a:ext>
            </a:extLst>
          </p:cNvPr>
          <p:cNvPicPr>
            <a:picLocks noChangeAspect="1"/>
          </p:cNvPicPr>
          <p:nvPr/>
        </p:nvPicPr>
        <p:blipFill>
          <a:blip r:embed="rId4"/>
          <a:stretch>
            <a:fillRect/>
          </a:stretch>
        </p:blipFill>
        <p:spPr>
          <a:xfrm>
            <a:off x="513142" y="544011"/>
            <a:ext cx="11401064" cy="6218857"/>
          </a:xfrm>
          <a:prstGeom prst="rect">
            <a:avLst/>
          </a:prstGeom>
        </p:spPr>
      </p:pic>
      <p:sp>
        <p:nvSpPr>
          <p:cNvPr id="5" name="Título 7">
            <a:extLst>
              <a:ext uri="{FF2B5EF4-FFF2-40B4-BE49-F238E27FC236}">
                <a16:creationId xmlns:a16="http://schemas.microsoft.com/office/drawing/2014/main" id="{252B3CCA-7A4F-6D90-B4B7-C42791B62B97}"/>
              </a:ext>
            </a:extLst>
          </p:cNvPr>
          <p:cNvSpPr>
            <a:spLocks noGrp="1"/>
          </p:cNvSpPr>
          <p:nvPr>
            <p:ph type="title"/>
          </p:nvPr>
        </p:nvSpPr>
        <p:spPr>
          <a:xfrm>
            <a:off x="312517" y="158333"/>
            <a:ext cx="11505236" cy="362528"/>
          </a:xfrm>
        </p:spPr>
        <p:txBody>
          <a:bodyPr/>
          <a:lstStyle/>
          <a:p>
            <a:r>
              <a:rPr lang="es-ES" sz="1800" dirty="0"/>
              <a:t>EJEMPLO DE UN REGISTRO DE REQUERIMIENDO TRASLADO DE PC – ROL ADMINISTRADOR</a:t>
            </a:r>
            <a:endParaRPr lang="es-PE" sz="1800" dirty="0"/>
          </a:p>
        </p:txBody>
      </p:sp>
      <p:sp>
        <p:nvSpPr>
          <p:cNvPr id="6" name="Rectángulo 5">
            <a:extLst>
              <a:ext uri="{FF2B5EF4-FFF2-40B4-BE49-F238E27FC236}">
                <a16:creationId xmlns:a16="http://schemas.microsoft.com/office/drawing/2014/main" id="{D1AEECAD-CAB0-FF7D-AB90-6CB04EBDB34C}"/>
              </a:ext>
            </a:extLst>
          </p:cNvPr>
          <p:cNvSpPr/>
          <p:nvPr/>
        </p:nvSpPr>
        <p:spPr>
          <a:xfrm>
            <a:off x="4490977" y="3429000"/>
            <a:ext cx="3530279" cy="362528"/>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7" name="Flecha: hacia la izquierda 6">
            <a:extLst>
              <a:ext uri="{FF2B5EF4-FFF2-40B4-BE49-F238E27FC236}">
                <a16:creationId xmlns:a16="http://schemas.microsoft.com/office/drawing/2014/main" id="{1E86582B-B833-48BF-CEE6-A9E8E82E928C}"/>
              </a:ext>
            </a:extLst>
          </p:cNvPr>
          <p:cNvSpPr/>
          <p:nvPr/>
        </p:nvSpPr>
        <p:spPr>
          <a:xfrm>
            <a:off x="8116748" y="3429000"/>
            <a:ext cx="1956121" cy="362528"/>
          </a:xfrm>
          <a:prstGeom prst="lef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25677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D2A13-AA2B-13A8-B125-214B4E3AE30B}"/>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6FA45148-626F-B537-7B95-2924D0CFEE82}"/>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1FA232AE-7F6A-1161-3C8E-F882A73239F4}"/>
              </a:ext>
            </a:extLst>
          </p:cNvPr>
          <p:cNvPicPr>
            <a:picLocks noChangeAspect="1"/>
          </p:cNvPicPr>
          <p:nvPr/>
        </p:nvPicPr>
        <p:blipFill>
          <a:blip r:embed="rId4"/>
          <a:stretch>
            <a:fillRect/>
          </a:stretch>
        </p:blipFill>
        <p:spPr>
          <a:xfrm>
            <a:off x="312518" y="672014"/>
            <a:ext cx="11713578" cy="6027653"/>
          </a:xfrm>
          <a:prstGeom prst="rect">
            <a:avLst/>
          </a:prstGeom>
          <a:ln>
            <a:solidFill>
              <a:schemeClr val="accent1">
                <a:lumMod val="40000"/>
                <a:lumOff val="60000"/>
              </a:schemeClr>
            </a:solidFill>
          </a:ln>
        </p:spPr>
      </p:pic>
      <p:sp>
        <p:nvSpPr>
          <p:cNvPr id="5" name="Título 7">
            <a:extLst>
              <a:ext uri="{FF2B5EF4-FFF2-40B4-BE49-F238E27FC236}">
                <a16:creationId xmlns:a16="http://schemas.microsoft.com/office/drawing/2014/main" id="{430E9F2E-6CB0-755B-1398-EBB83CAA2A3B}"/>
              </a:ext>
            </a:extLst>
          </p:cNvPr>
          <p:cNvSpPr>
            <a:spLocks noGrp="1"/>
          </p:cNvSpPr>
          <p:nvPr>
            <p:ph type="title"/>
          </p:nvPr>
        </p:nvSpPr>
        <p:spPr>
          <a:xfrm>
            <a:off x="312517" y="158333"/>
            <a:ext cx="11505236" cy="362528"/>
          </a:xfrm>
        </p:spPr>
        <p:txBody>
          <a:bodyPr/>
          <a:lstStyle/>
          <a:p>
            <a:r>
              <a:rPr lang="es-ES" sz="1800" dirty="0"/>
              <a:t>EJEMPLO DE UN REGISTRO DE REQUERIMIENDO TRASLADO DE PC – ROL ADMINISTRADOR</a:t>
            </a:r>
            <a:endParaRPr lang="es-PE" sz="1800" dirty="0"/>
          </a:p>
        </p:txBody>
      </p:sp>
    </p:spTree>
    <p:extLst>
      <p:ext uri="{BB962C8B-B14F-4D97-AF65-F5344CB8AC3E}">
        <p14:creationId xmlns:p14="http://schemas.microsoft.com/office/powerpoint/2010/main" val="89741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02969-4364-A6FD-E1A2-08B03F912BD8}"/>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0790660C-0D44-B48F-354E-32F0DBD196B8}"/>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38A1E344-F56D-293D-57DF-72DF9CF318B4}"/>
              </a:ext>
            </a:extLst>
          </p:cNvPr>
          <p:cNvPicPr>
            <a:picLocks noChangeAspect="1"/>
          </p:cNvPicPr>
          <p:nvPr/>
        </p:nvPicPr>
        <p:blipFill>
          <a:blip r:embed="rId4"/>
          <a:stretch>
            <a:fillRect/>
          </a:stretch>
        </p:blipFill>
        <p:spPr>
          <a:xfrm>
            <a:off x="312517" y="679196"/>
            <a:ext cx="11761766" cy="6020471"/>
          </a:xfrm>
          <a:prstGeom prst="rect">
            <a:avLst/>
          </a:prstGeom>
          <a:ln>
            <a:solidFill>
              <a:schemeClr val="accent1">
                <a:lumMod val="40000"/>
                <a:lumOff val="60000"/>
              </a:schemeClr>
            </a:solidFill>
          </a:ln>
        </p:spPr>
      </p:pic>
      <p:sp>
        <p:nvSpPr>
          <p:cNvPr id="7" name="Título 7">
            <a:extLst>
              <a:ext uri="{FF2B5EF4-FFF2-40B4-BE49-F238E27FC236}">
                <a16:creationId xmlns:a16="http://schemas.microsoft.com/office/drawing/2014/main" id="{9F1C870A-F73B-AACC-D9F2-E204FD0B7B8A}"/>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
        <p:nvSpPr>
          <p:cNvPr id="9" name="Flecha: hacia la izquierda 8">
            <a:extLst>
              <a:ext uri="{FF2B5EF4-FFF2-40B4-BE49-F238E27FC236}">
                <a16:creationId xmlns:a16="http://schemas.microsoft.com/office/drawing/2014/main" id="{924D5D23-D2F9-070A-E1DB-AC285513BED9}"/>
              </a:ext>
            </a:extLst>
          </p:cNvPr>
          <p:cNvSpPr/>
          <p:nvPr/>
        </p:nvSpPr>
        <p:spPr>
          <a:xfrm>
            <a:off x="2003346" y="3270665"/>
            <a:ext cx="1713053" cy="479532"/>
          </a:xfrm>
          <a:prstGeom prst="lef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4846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5852-934C-9C60-EF7E-FDC58E4B6FCB}"/>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973B2CF-90D5-42EF-E821-5C384D958A4B}"/>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43D7AF3B-B427-5D76-B3A0-965FC042F98B}"/>
              </a:ext>
            </a:extLst>
          </p:cNvPr>
          <p:cNvPicPr>
            <a:picLocks noChangeAspect="1"/>
          </p:cNvPicPr>
          <p:nvPr/>
        </p:nvPicPr>
        <p:blipFill>
          <a:blip r:embed="rId4"/>
          <a:stretch>
            <a:fillRect/>
          </a:stretch>
        </p:blipFill>
        <p:spPr>
          <a:xfrm>
            <a:off x="374247" y="520860"/>
            <a:ext cx="11733833" cy="6178807"/>
          </a:xfrm>
          <a:prstGeom prst="rect">
            <a:avLst/>
          </a:prstGeom>
          <a:ln>
            <a:solidFill>
              <a:schemeClr val="accent1">
                <a:lumMod val="75000"/>
              </a:schemeClr>
            </a:solidFill>
          </a:ln>
        </p:spPr>
      </p:pic>
      <p:sp>
        <p:nvSpPr>
          <p:cNvPr id="5" name="Rectángulo 4">
            <a:extLst>
              <a:ext uri="{FF2B5EF4-FFF2-40B4-BE49-F238E27FC236}">
                <a16:creationId xmlns:a16="http://schemas.microsoft.com/office/drawing/2014/main" id="{726858E4-B8FE-992E-E0CE-8BF70CFB4725}"/>
              </a:ext>
            </a:extLst>
          </p:cNvPr>
          <p:cNvSpPr/>
          <p:nvPr/>
        </p:nvSpPr>
        <p:spPr>
          <a:xfrm>
            <a:off x="2268638" y="5243332"/>
            <a:ext cx="3032567" cy="1365813"/>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C6C6A05A-1D46-492D-C7DF-A2385159B8C3}"/>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Tree>
    <p:extLst>
      <p:ext uri="{BB962C8B-B14F-4D97-AF65-F5344CB8AC3E}">
        <p14:creationId xmlns:p14="http://schemas.microsoft.com/office/powerpoint/2010/main" val="4145346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F1282-8B50-D31B-D33F-FA54AAB4BD21}"/>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874C77A-A905-7B43-35A1-5E6DA31A6432}"/>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D6BAFA6C-0FFE-3FC9-D22A-D837882900B1}"/>
              </a:ext>
            </a:extLst>
          </p:cNvPr>
          <p:cNvPicPr>
            <a:picLocks noChangeAspect="1"/>
          </p:cNvPicPr>
          <p:nvPr/>
        </p:nvPicPr>
        <p:blipFill>
          <a:blip r:embed="rId4"/>
          <a:stretch>
            <a:fillRect/>
          </a:stretch>
        </p:blipFill>
        <p:spPr>
          <a:xfrm>
            <a:off x="289367" y="520860"/>
            <a:ext cx="11818713" cy="6178807"/>
          </a:xfrm>
          <a:prstGeom prst="rect">
            <a:avLst/>
          </a:prstGeom>
          <a:ln>
            <a:solidFill>
              <a:schemeClr val="accent1">
                <a:lumMod val="40000"/>
                <a:lumOff val="60000"/>
              </a:schemeClr>
            </a:solidFill>
          </a:ln>
        </p:spPr>
      </p:pic>
      <p:sp>
        <p:nvSpPr>
          <p:cNvPr id="5" name="Flecha: curvada hacia arriba 4">
            <a:extLst>
              <a:ext uri="{FF2B5EF4-FFF2-40B4-BE49-F238E27FC236}">
                <a16:creationId xmlns:a16="http://schemas.microsoft.com/office/drawing/2014/main" id="{270C2927-480D-5D0F-B467-A4B9BB9F42ED}"/>
              </a:ext>
            </a:extLst>
          </p:cNvPr>
          <p:cNvSpPr/>
          <p:nvPr/>
        </p:nvSpPr>
        <p:spPr>
          <a:xfrm rot="18299997">
            <a:off x="5218371" y="5669688"/>
            <a:ext cx="1496085" cy="7315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6" name="Flecha: curvada hacia arriba 5">
            <a:extLst>
              <a:ext uri="{FF2B5EF4-FFF2-40B4-BE49-F238E27FC236}">
                <a16:creationId xmlns:a16="http://schemas.microsoft.com/office/drawing/2014/main" id="{72DE0003-15C5-D6BD-A021-3F3697DA68B1}"/>
              </a:ext>
            </a:extLst>
          </p:cNvPr>
          <p:cNvSpPr/>
          <p:nvPr/>
        </p:nvSpPr>
        <p:spPr>
          <a:xfrm rot="18299997">
            <a:off x="7700504" y="3637204"/>
            <a:ext cx="1121199" cy="51596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7" name="Rectángulo 6">
            <a:extLst>
              <a:ext uri="{FF2B5EF4-FFF2-40B4-BE49-F238E27FC236}">
                <a16:creationId xmlns:a16="http://schemas.microsoft.com/office/drawing/2014/main" id="{AF04FD72-A653-2C15-479F-1B2330CF5A81}"/>
              </a:ext>
            </a:extLst>
          </p:cNvPr>
          <p:cNvSpPr/>
          <p:nvPr/>
        </p:nvSpPr>
        <p:spPr>
          <a:xfrm>
            <a:off x="5428526" y="3773349"/>
            <a:ext cx="3032567" cy="1439547"/>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dirty="0"/>
          </a:p>
        </p:txBody>
      </p:sp>
      <p:sp>
        <p:nvSpPr>
          <p:cNvPr id="11" name="Título 7">
            <a:extLst>
              <a:ext uri="{FF2B5EF4-FFF2-40B4-BE49-F238E27FC236}">
                <a16:creationId xmlns:a16="http://schemas.microsoft.com/office/drawing/2014/main" id="{A2E74CE7-9CD2-CDCD-0184-40337EC4ED56}"/>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Tree>
    <p:extLst>
      <p:ext uri="{BB962C8B-B14F-4D97-AF65-F5344CB8AC3E}">
        <p14:creationId xmlns:p14="http://schemas.microsoft.com/office/powerpoint/2010/main" val="2741896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29252-755A-126D-12D1-8A16142DD9BB}"/>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4EE988CE-8040-3297-54EF-32517A835FDE}"/>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8B0CDD0E-8357-59E3-D993-915D0FF36C21}"/>
              </a:ext>
            </a:extLst>
          </p:cNvPr>
          <p:cNvPicPr>
            <a:picLocks noChangeAspect="1"/>
          </p:cNvPicPr>
          <p:nvPr/>
        </p:nvPicPr>
        <p:blipFill>
          <a:blip r:embed="rId4"/>
          <a:stretch>
            <a:fillRect/>
          </a:stretch>
        </p:blipFill>
        <p:spPr>
          <a:xfrm>
            <a:off x="312518" y="520860"/>
            <a:ext cx="11795564" cy="6178807"/>
          </a:xfrm>
          <a:prstGeom prst="rect">
            <a:avLst/>
          </a:prstGeom>
          <a:ln>
            <a:solidFill>
              <a:schemeClr val="accent1">
                <a:lumMod val="40000"/>
                <a:lumOff val="60000"/>
              </a:schemeClr>
            </a:solidFill>
          </a:ln>
        </p:spPr>
      </p:pic>
      <p:sp>
        <p:nvSpPr>
          <p:cNvPr id="7" name="Flecha: curvada hacia arriba 6">
            <a:extLst>
              <a:ext uri="{FF2B5EF4-FFF2-40B4-BE49-F238E27FC236}">
                <a16:creationId xmlns:a16="http://schemas.microsoft.com/office/drawing/2014/main" id="{9A89DF62-B2F1-269C-80B8-C0C46D99AF1A}"/>
              </a:ext>
            </a:extLst>
          </p:cNvPr>
          <p:cNvSpPr/>
          <p:nvPr/>
        </p:nvSpPr>
        <p:spPr>
          <a:xfrm rot="3503072">
            <a:off x="7343417" y="4677535"/>
            <a:ext cx="1570074" cy="51596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11" name="Título 7">
            <a:extLst>
              <a:ext uri="{FF2B5EF4-FFF2-40B4-BE49-F238E27FC236}">
                <a16:creationId xmlns:a16="http://schemas.microsoft.com/office/drawing/2014/main" id="{8B1DA930-47C5-49AB-D0B7-11578227FB02}"/>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
        <p:nvSpPr>
          <p:cNvPr id="12" name="Rectángulo 11">
            <a:extLst>
              <a:ext uri="{FF2B5EF4-FFF2-40B4-BE49-F238E27FC236}">
                <a16:creationId xmlns:a16="http://schemas.microsoft.com/office/drawing/2014/main" id="{93D5D9AA-5F17-B4A1-E7D5-5E5C93FE0956}"/>
              </a:ext>
            </a:extLst>
          </p:cNvPr>
          <p:cNvSpPr/>
          <p:nvPr/>
        </p:nvSpPr>
        <p:spPr>
          <a:xfrm>
            <a:off x="5590572" y="2432033"/>
            <a:ext cx="3067291" cy="1607533"/>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3140049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731E0-24DE-68E1-1F1B-C656258BA46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45986E48-A903-74EF-25F9-545FB745AD49}"/>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BDDFF41B-4DF8-1B56-5656-94AACBFFA385}"/>
              </a:ext>
            </a:extLst>
          </p:cNvPr>
          <p:cNvPicPr>
            <a:picLocks noChangeAspect="1"/>
          </p:cNvPicPr>
          <p:nvPr/>
        </p:nvPicPr>
        <p:blipFill>
          <a:blip r:embed="rId4"/>
          <a:stretch>
            <a:fillRect/>
          </a:stretch>
        </p:blipFill>
        <p:spPr>
          <a:xfrm>
            <a:off x="312517" y="520860"/>
            <a:ext cx="11667280" cy="6178807"/>
          </a:xfrm>
          <a:prstGeom prst="rect">
            <a:avLst/>
          </a:prstGeom>
        </p:spPr>
      </p:pic>
      <p:sp>
        <p:nvSpPr>
          <p:cNvPr id="5" name="Flecha: a la derecha 4">
            <a:extLst>
              <a:ext uri="{FF2B5EF4-FFF2-40B4-BE49-F238E27FC236}">
                <a16:creationId xmlns:a16="http://schemas.microsoft.com/office/drawing/2014/main" id="{8C365B0D-CCD6-4D34-1FDC-E4995BD4C561}"/>
              </a:ext>
            </a:extLst>
          </p:cNvPr>
          <p:cNvSpPr/>
          <p:nvPr/>
        </p:nvSpPr>
        <p:spPr>
          <a:xfrm>
            <a:off x="4838218" y="3946968"/>
            <a:ext cx="1851949" cy="570872"/>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
        <p:nvSpPr>
          <p:cNvPr id="10" name="Título 7">
            <a:extLst>
              <a:ext uri="{FF2B5EF4-FFF2-40B4-BE49-F238E27FC236}">
                <a16:creationId xmlns:a16="http://schemas.microsoft.com/office/drawing/2014/main" id="{2FF83D8C-2703-89C8-845D-5B77082A3DE8}"/>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
        <p:nvSpPr>
          <p:cNvPr id="2" name="Rectángulo 1">
            <a:extLst>
              <a:ext uri="{FF2B5EF4-FFF2-40B4-BE49-F238E27FC236}">
                <a16:creationId xmlns:a16="http://schemas.microsoft.com/office/drawing/2014/main" id="{34FEA86B-786C-56C7-6E3D-21925EE48909}"/>
              </a:ext>
            </a:extLst>
          </p:cNvPr>
          <p:cNvSpPr/>
          <p:nvPr/>
        </p:nvSpPr>
        <p:spPr>
          <a:xfrm>
            <a:off x="5127586" y="1045920"/>
            <a:ext cx="3055717" cy="1934562"/>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3522366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EAB5A-8732-1F8F-2CE1-B98A2EAE0213}"/>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560C7745-13D7-3F87-DDF8-21D02D03F4D0}"/>
              </a:ext>
            </a:extLst>
          </p:cNvPr>
          <p:cNvPicPr>
            <a:picLocks noChangeAspect="1"/>
          </p:cNvPicPr>
          <p:nvPr/>
        </p:nvPicPr>
        <p:blipFill>
          <a:blip r:embed="rId3"/>
          <a:stretch>
            <a:fillRect/>
          </a:stretch>
        </p:blipFill>
        <p:spPr>
          <a:xfrm>
            <a:off x="10507881" y="-1"/>
            <a:ext cx="1600200" cy="976471"/>
          </a:xfrm>
          <a:prstGeom prst="rect">
            <a:avLst/>
          </a:prstGeom>
        </p:spPr>
      </p:pic>
      <p:pic>
        <p:nvPicPr>
          <p:cNvPr id="16" name="Imagen 15">
            <a:extLst>
              <a:ext uri="{FF2B5EF4-FFF2-40B4-BE49-F238E27FC236}">
                <a16:creationId xmlns:a16="http://schemas.microsoft.com/office/drawing/2014/main" id="{CDA8EC72-BB87-A992-6E46-A5E46CE6211A}"/>
              </a:ext>
            </a:extLst>
          </p:cNvPr>
          <p:cNvPicPr>
            <a:picLocks noChangeAspect="1"/>
          </p:cNvPicPr>
          <p:nvPr/>
        </p:nvPicPr>
        <p:blipFill>
          <a:blip r:embed="rId4"/>
          <a:stretch>
            <a:fillRect/>
          </a:stretch>
        </p:blipFill>
        <p:spPr>
          <a:xfrm>
            <a:off x="231495" y="1"/>
            <a:ext cx="11876586" cy="6931274"/>
          </a:xfrm>
          <a:prstGeom prst="rect">
            <a:avLst/>
          </a:prstGeom>
        </p:spPr>
      </p:pic>
      <p:pic>
        <p:nvPicPr>
          <p:cNvPr id="18" name="Gráfico 17" descr="Correo electrónico con relleno sólido">
            <a:extLst>
              <a:ext uri="{FF2B5EF4-FFF2-40B4-BE49-F238E27FC236}">
                <a16:creationId xmlns:a16="http://schemas.microsoft.com/office/drawing/2014/main" id="{349BB42B-4601-8AE0-F24A-57B4C65E4E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8507" y="2025570"/>
            <a:ext cx="376012" cy="254642"/>
          </a:xfrm>
          <a:prstGeom prst="rect">
            <a:avLst/>
          </a:prstGeom>
        </p:spPr>
      </p:pic>
      <p:pic>
        <p:nvPicPr>
          <p:cNvPr id="19" name="Gráfico 18" descr="Correo electrónico con relleno sólido">
            <a:extLst>
              <a:ext uri="{FF2B5EF4-FFF2-40B4-BE49-F238E27FC236}">
                <a16:creationId xmlns:a16="http://schemas.microsoft.com/office/drawing/2014/main" id="{5229C0DC-7343-4960-DD7D-9CE623A77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1625" y="4722471"/>
            <a:ext cx="344678" cy="233422"/>
          </a:xfrm>
          <a:prstGeom prst="rect">
            <a:avLst/>
          </a:prstGeom>
        </p:spPr>
      </p:pic>
      <p:pic>
        <p:nvPicPr>
          <p:cNvPr id="21" name="Gráfico 20" descr="Correo electrónico con relleno sólido">
            <a:extLst>
              <a:ext uri="{FF2B5EF4-FFF2-40B4-BE49-F238E27FC236}">
                <a16:creationId xmlns:a16="http://schemas.microsoft.com/office/drawing/2014/main" id="{CA42AFD2-4498-45AC-028B-FAF36B1F9D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2174" y="2025570"/>
            <a:ext cx="376012" cy="254642"/>
          </a:xfrm>
          <a:prstGeom prst="rect">
            <a:avLst/>
          </a:prstGeom>
        </p:spPr>
      </p:pic>
      <p:pic>
        <p:nvPicPr>
          <p:cNvPr id="22" name="Gráfico 21" descr="Correo electrónico con relleno sólido">
            <a:extLst>
              <a:ext uri="{FF2B5EF4-FFF2-40B4-BE49-F238E27FC236}">
                <a16:creationId xmlns:a16="http://schemas.microsoft.com/office/drawing/2014/main" id="{1C0F1C5F-2641-33AE-9A78-87558745B5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1777" y="3877519"/>
            <a:ext cx="324739" cy="219919"/>
          </a:xfrm>
          <a:prstGeom prst="rect">
            <a:avLst/>
          </a:prstGeom>
        </p:spPr>
      </p:pic>
      <p:sp>
        <p:nvSpPr>
          <p:cNvPr id="6" name="Título 7">
            <a:extLst>
              <a:ext uri="{FF2B5EF4-FFF2-40B4-BE49-F238E27FC236}">
                <a16:creationId xmlns:a16="http://schemas.microsoft.com/office/drawing/2014/main" id="{ACAC63AE-1FA6-9D51-FF61-BAFDB43599FD}"/>
              </a:ext>
            </a:extLst>
          </p:cNvPr>
          <p:cNvSpPr txBox="1">
            <a:spLocks/>
          </p:cNvSpPr>
          <p:nvPr/>
        </p:nvSpPr>
        <p:spPr>
          <a:xfrm>
            <a:off x="0" y="6526483"/>
            <a:ext cx="11401063" cy="3625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s-PE" sz="4000" b="1" i="0" kern="1200">
                <a:solidFill>
                  <a:srgbClr val="90383C"/>
                </a:solidFill>
                <a:latin typeface="Montserrat" panose="00000500000000000000" pitchFamily="50" charset="0"/>
                <a:ea typeface="+mn-ea"/>
                <a:cs typeface="+mn-cs"/>
              </a:defRPr>
            </a:lvl1pPr>
          </a:lstStyle>
          <a:p>
            <a:pPr algn="ctr"/>
            <a:r>
              <a:rPr lang="es-ES" sz="2000"/>
              <a:t>DIAGRAMA DE FLUJO ATENCIÓN DE INCIDENCIAS/SERVICIOS/REQUERIMIENTOS</a:t>
            </a:r>
            <a:endParaRPr lang="es-ES" sz="2000" dirty="0"/>
          </a:p>
        </p:txBody>
      </p:sp>
    </p:spTree>
    <p:extLst>
      <p:ext uri="{BB962C8B-B14F-4D97-AF65-F5344CB8AC3E}">
        <p14:creationId xmlns:p14="http://schemas.microsoft.com/office/powerpoint/2010/main" val="1502078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BAB2-96EE-8411-81CF-8F588A1BDDC0}"/>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65C8320B-2ED7-3B2C-23DD-28EB1AB5B50E}"/>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60916981-E1D6-AA77-30C2-32DFBB0F6728}"/>
              </a:ext>
            </a:extLst>
          </p:cNvPr>
          <p:cNvPicPr>
            <a:picLocks noChangeAspect="1"/>
          </p:cNvPicPr>
          <p:nvPr/>
        </p:nvPicPr>
        <p:blipFill>
          <a:blip r:embed="rId4"/>
          <a:stretch>
            <a:fillRect/>
          </a:stretch>
        </p:blipFill>
        <p:spPr>
          <a:xfrm>
            <a:off x="254643" y="520861"/>
            <a:ext cx="11853438" cy="6179976"/>
          </a:xfrm>
          <a:prstGeom prst="rect">
            <a:avLst/>
          </a:prstGeom>
          <a:ln>
            <a:solidFill>
              <a:schemeClr val="accent1">
                <a:lumMod val="75000"/>
              </a:schemeClr>
            </a:solidFill>
          </a:ln>
        </p:spPr>
      </p:pic>
      <p:sp>
        <p:nvSpPr>
          <p:cNvPr id="5" name="Rectángulo 4">
            <a:extLst>
              <a:ext uri="{FF2B5EF4-FFF2-40B4-BE49-F238E27FC236}">
                <a16:creationId xmlns:a16="http://schemas.microsoft.com/office/drawing/2014/main" id="{5B973E18-B9CA-00F2-9FDF-72D297DED63D}"/>
              </a:ext>
            </a:extLst>
          </p:cNvPr>
          <p:cNvSpPr/>
          <p:nvPr/>
        </p:nvSpPr>
        <p:spPr>
          <a:xfrm>
            <a:off x="8715743" y="2395958"/>
            <a:ext cx="3090441" cy="1354239"/>
          </a:xfrm>
          <a:prstGeom prst="rect">
            <a:avLst/>
          </a:prstGeom>
          <a:noFill/>
          <a:ln w="3810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C156C435-7992-18A9-49C4-2729B54F0740}"/>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TÉCNICO</a:t>
            </a:r>
            <a:endParaRPr lang="es-PE" sz="1800" dirty="0"/>
          </a:p>
        </p:txBody>
      </p:sp>
      <p:sp>
        <p:nvSpPr>
          <p:cNvPr id="10" name="Flecha: a la derecha 9">
            <a:extLst>
              <a:ext uri="{FF2B5EF4-FFF2-40B4-BE49-F238E27FC236}">
                <a16:creationId xmlns:a16="http://schemas.microsoft.com/office/drawing/2014/main" id="{261FBABA-6395-148E-C4A8-D1D753C41E9C}"/>
              </a:ext>
            </a:extLst>
          </p:cNvPr>
          <p:cNvSpPr/>
          <p:nvPr/>
        </p:nvSpPr>
        <p:spPr>
          <a:xfrm>
            <a:off x="7407797" y="2395958"/>
            <a:ext cx="1307946" cy="914401"/>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327132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662F1-2BD4-EF64-B567-3D1FE53A587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C4262E6-73EB-840E-0477-BA9AA3860ECC}"/>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23899383-D9B9-72D6-54A0-4F10DE118411}"/>
              </a:ext>
            </a:extLst>
          </p:cNvPr>
          <p:cNvPicPr>
            <a:picLocks noChangeAspect="1"/>
          </p:cNvPicPr>
          <p:nvPr/>
        </p:nvPicPr>
        <p:blipFill>
          <a:blip r:embed="rId4"/>
          <a:stretch>
            <a:fillRect/>
          </a:stretch>
        </p:blipFill>
        <p:spPr>
          <a:xfrm>
            <a:off x="312518" y="517966"/>
            <a:ext cx="5891512" cy="3857265"/>
          </a:xfrm>
          <a:prstGeom prst="rect">
            <a:avLst/>
          </a:prstGeom>
          <a:ln>
            <a:solidFill>
              <a:schemeClr val="accent1">
                <a:lumMod val="60000"/>
                <a:lumOff val="40000"/>
              </a:schemeClr>
            </a:solidFill>
          </a:ln>
        </p:spPr>
      </p:pic>
      <p:sp>
        <p:nvSpPr>
          <p:cNvPr id="7" name="Rectángulo 6">
            <a:extLst>
              <a:ext uri="{FF2B5EF4-FFF2-40B4-BE49-F238E27FC236}">
                <a16:creationId xmlns:a16="http://schemas.microsoft.com/office/drawing/2014/main" id="{B8A17F95-564B-A471-998F-F223E9F988FC}"/>
              </a:ext>
            </a:extLst>
          </p:cNvPr>
          <p:cNvSpPr/>
          <p:nvPr/>
        </p:nvSpPr>
        <p:spPr>
          <a:xfrm>
            <a:off x="346281" y="575022"/>
            <a:ext cx="5819169" cy="246782"/>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1" name="Título 7">
            <a:extLst>
              <a:ext uri="{FF2B5EF4-FFF2-40B4-BE49-F238E27FC236}">
                <a16:creationId xmlns:a16="http://schemas.microsoft.com/office/drawing/2014/main" id="{AC5E58C8-2FDA-E6C8-05FA-D2D88B9CA8A1}"/>
              </a:ext>
            </a:extLst>
          </p:cNvPr>
          <p:cNvSpPr>
            <a:spLocks noGrp="1"/>
          </p:cNvSpPr>
          <p:nvPr>
            <p:ph type="title"/>
          </p:nvPr>
        </p:nvSpPr>
        <p:spPr>
          <a:xfrm>
            <a:off x="312517" y="158333"/>
            <a:ext cx="11761766" cy="362528"/>
          </a:xfrm>
        </p:spPr>
        <p:txBody>
          <a:bodyPr/>
          <a:lstStyle/>
          <a:p>
            <a:r>
              <a:rPr lang="es-ES" sz="1800" dirty="0"/>
              <a:t>EJEMPLO DE UN REGISTRO DE REQUERIMIENDO TRASLADO DE PC – NOTIFICACIÓN CORREO</a:t>
            </a:r>
            <a:endParaRPr lang="es-PE" sz="1800" dirty="0"/>
          </a:p>
        </p:txBody>
      </p:sp>
      <p:pic>
        <p:nvPicPr>
          <p:cNvPr id="13" name="Imagen 12">
            <a:extLst>
              <a:ext uri="{FF2B5EF4-FFF2-40B4-BE49-F238E27FC236}">
                <a16:creationId xmlns:a16="http://schemas.microsoft.com/office/drawing/2014/main" id="{8701D39D-FB8B-B9A4-2EFD-5AF6CFD43678}"/>
              </a:ext>
            </a:extLst>
          </p:cNvPr>
          <p:cNvPicPr>
            <a:picLocks noChangeAspect="1"/>
          </p:cNvPicPr>
          <p:nvPr/>
        </p:nvPicPr>
        <p:blipFill>
          <a:blip r:embed="rId5"/>
          <a:stretch>
            <a:fillRect/>
          </a:stretch>
        </p:blipFill>
        <p:spPr>
          <a:xfrm>
            <a:off x="4016414" y="3264060"/>
            <a:ext cx="8175585" cy="3593939"/>
          </a:xfrm>
          <a:prstGeom prst="rect">
            <a:avLst/>
          </a:prstGeom>
          <a:ln>
            <a:solidFill>
              <a:schemeClr val="accent1">
                <a:lumMod val="60000"/>
                <a:lumOff val="40000"/>
              </a:schemeClr>
            </a:solidFill>
          </a:ln>
        </p:spPr>
      </p:pic>
      <p:sp>
        <p:nvSpPr>
          <p:cNvPr id="14" name="Rectángulo 13">
            <a:extLst>
              <a:ext uri="{FF2B5EF4-FFF2-40B4-BE49-F238E27FC236}">
                <a16:creationId xmlns:a16="http://schemas.microsoft.com/office/drawing/2014/main" id="{91290C2A-5806-79E1-9482-01B704E9B4FA}"/>
              </a:ext>
            </a:extLst>
          </p:cNvPr>
          <p:cNvSpPr/>
          <p:nvPr/>
        </p:nvSpPr>
        <p:spPr>
          <a:xfrm>
            <a:off x="4052101" y="3285416"/>
            <a:ext cx="5973501" cy="178310"/>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5" name="Flecha: a la izquierda y arriba 14">
            <a:extLst>
              <a:ext uri="{FF2B5EF4-FFF2-40B4-BE49-F238E27FC236}">
                <a16:creationId xmlns:a16="http://schemas.microsoft.com/office/drawing/2014/main" id="{A4D47985-3B88-6FF5-16F6-51260113DF33}"/>
              </a:ext>
            </a:extLst>
          </p:cNvPr>
          <p:cNvSpPr/>
          <p:nvPr/>
        </p:nvSpPr>
        <p:spPr>
          <a:xfrm rot="15739802">
            <a:off x="7796085" y="848689"/>
            <a:ext cx="1702754" cy="1885386"/>
          </a:xfrm>
          <a:prstGeom prst="leftUp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52956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7645C-21DD-D7EF-726A-12F3B8263203}"/>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554870A-19A1-57BF-61D5-2FE06E47EF4D}"/>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2949583F-02B7-F1E1-A4CE-DA8066AFF5EB}"/>
              </a:ext>
            </a:extLst>
          </p:cNvPr>
          <p:cNvPicPr>
            <a:picLocks noChangeAspect="1"/>
          </p:cNvPicPr>
          <p:nvPr/>
        </p:nvPicPr>
        <p:blipFill>
          <a:blip r:embed="rId4"/>
          <a:stretch>
            <a:fillRect/>
          </a:stretch>
        </p:blipFill>
        <p:spPr>
          <a:xfrm>
            <a:off x="266218" y="520860"/>
            <a:ext cx="11841863" cy="6337139"/>
          </a:xfrm>
          <a:prstGeom prst="rect">
            <a:avLst/>
          </a:prstGeom>
        </p:spPr>
      </p:pic>
      <p:sp>
        <p:nvSpPr>
          <p:cNvPr id="6" name="Rectángulo 5">
            <a:extLst>
              <a:ext uri="{FF2B5EF4-FFF2-40B4-BE49-F238E27FC236}">
                <a16:creationId xmlns:a16="http://schemas.microsoft.com/office/drawing/2014/main" id="{8DB9DB46-3051-D5EF-8816-A307D33D997A}"/>
              </a:ext>
            </a:extLst>
          </p:cNvPr>
          <p:cNvSpPr/>
          <p:nvPr/>
        </p:nvSpPr>
        <p:spPr>
          <a:xfrm>
            <a:off x="2118167" y="2037144"/>
            <a:ext cx="9989914" cy="277793"/>
          </a:xfrm>
          <a:prstGeom prst="rect">
            <a:avLst/>
          </a:prstGeom>
          <a:noFill/>
          <a:ln w="3810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0" name="Título 7">
            <a:extLst>
              <a:ext uri="{FF2B5EF4-FFF2-40B4-BE49-F238E27FC236}">
                <a16:creationId xmlns:a16="http://schemas.microsoft.com/office/drawing/2014/main" id="{5FEB104F-408E-FB2B-7386-321FFAF7DC2B}"/>
              </a:ext>
            </a:extLst>
          </p:cNvPr>
          <p:cNvSpPr>
            <a:spLocks noGrp="1"/>
          </p:cNvSpPr>
          <p:nvPr>
            <p:ph type="title"/>
          </p:nvPr>
        </p:nvSpPr>
        <p:spPr>
          <a:xfrm>
            <a:off x="312517" y="158333"/>
            <a:ext cx="11761766" cy="362528"/>
          </a:xfrm>
        </p:spPr>
        <p:txBody>
          <a:bodyPr/>
          <a:lstStyle/>
          <a:p>
            <a:r>
              <a:rPr lang="es-ES" sz="1800" dirty="0"/>
              <a:t>EJEMPLO DE UN REGISTRO DE REQUERIMIENDO TRASLADO DE PC – ROL SOLICITANTE</a:t>
            </a:r>
            <a:endParaRPr lang="es-PE" sz="1800" dirty="0"/>
          </a:p>
        </p:txBody>
      </p:sp>
    </p:spTree>
    <p:extLst>
      <p:ext uri="{BB962C8B-B14F-4D97-AF65-F5344CB8AC3E}">
        <p14:creationId xmlns:p14="http://schemas.microsoft.com/office/powerpoint/2010/main" val="2531678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BFFA2-3507-A2D7-04CD-4C270DF4186F}"/>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0B3658E8-6906-957D-AB37-A19FDDC0D6EE}"/>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78DA1261-E7D5-2B4C-7D21-53DA755620C5}"/>
              </a:ext>
            </a:extLst>
          </p:cNvPr>
          <p:cNvPicPr>
            <a:picLocks noChangeAspect="1"/>
          </p:cNvPicPr>
          <p:nvPr/>
        </p:nvPicPr>
        <p:blipFill>
          <a:blip r:embed="rId4"/>
          <a:stretch>
            <a:fillRect/>
          </a:stretch>
        </p:blipFill>
        <p:spPr>
          <a:xfrm>
            <a:off x="289368" y="646312"/>
            <a:ext cx="11673670" cy="6176963"/>
          </a:xfrm>
          <a:prstGeom prst="rect">
            <a:avLst/>
          </a:prstGeom>
        </p:spPr>
      </p:pic>
      <p:sp>
        <p:nvSpPr>
          <p:cNvPr id="9" name="Título 7">
            <a:extLst>
              <a:ext uri="{FF2B5EF4-FFF2-40B4-BE49-F238E27FC236}">
                <a16:creationId xmlns:a16="http://schemas.microsoft.com/office/drawing/2014/main" id="{7F68E9A3-0556-5B91-3D5E-FC0995622104}"/>
              </a:ext>
            </a:extLst>
          </p:cNvPr>
          <p:cNvSpPr>
            <a:spLocks noGrp="1"/>
          </p:cNvSpPr>
          <p:nvPr>
            <p:ph type="title"/>
          </p:nvPr>
        </p:nvSpPr>
        <p:spPr>
          <a:xfrm>
            <a:off x="312517" y="158332"/>
            <a:ext cx="11761766" cy="487979"/>
          </a:xfrm>
        </p:spPr>
        <p:txBody>
          <a:bodyPr/>
          <a:lstStyle/>
          <a:p>
            <a:pPr algn="ctr"/>
            <a:r>
              <a:rPr lang="es-ES" sz="1600" dirty="0"/>
              <a:t>EJEMPLO DE UN REGISTRO DE REQUERIMIENDO TRASLADO DE PC – ROL SOLICITANTE : CONFIRMA O RECHAZA ATENCIÓN</a:t>
            </a:r>
            <a:endParaRPr lang="es-PE" sz="1600" dirty="0"/>
          </a:p>
        </p:txBody>
      </p:sp>
    </p:spTree>
    <p:extLst>
      <p:ext uri="{BB962C8B-B14F-4D97-AF65-F5344CB8AC3E}">
        <p14:creationId xmlns:p14="http://schemas.microsoft.com/office/powerpoint/2010/main" val="56672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0F454-DF4A-EC33-8192-605BE20DA936}"/>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31E417E0-C17C-6218-4283-0075B48C8147}"/>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53C119E7-A33C-1D9B-30EF-2515EFA12F9E}"/>
              </a:ext>
            </a:extLst>
          </p:cNvPr>
          <p:cNvPicPr>
            <a:picLocks noChangeAspect="1"/>
          </p:cNvPicPr>
          <p:nvPr/>
        </p:nvPicPr>
        <p:blipFill>
          <a:blip r:embed="rId4"/>
          <a:stretch>
            <a:fillRect/>
          </a:stretch>
        </p:blipFill>
        <p:spPr>
          <a:xfrm>
            <a:off x="329185" y="676275"/>
            <a:ext cx="11638616" cy="6023392"/>
          </a:xfrm>
          <a:prstGeom prst="rect">
            <a:avLst/>
          </a:prstGeom>
        </p:spPr>
      </p:pic>
      <p:sp>
        <p:nvSpPr>
          <p:cNvPr id="9" name="Título 7">
            <a:extLst>
              <a:ext uri="{FF2B5EF4-FFF2-40B4-BE49-F238E27FC236}">
                <a16:creationId xmlns:a16="http://schemas.microsoft.com/office/drawing/2014/main" id="{0DC485ED-3733-F756-3AF2-36337B66C168}"/>
              </a:ext>
            </a:extLst>
          </p:cNvPr>
          <p:cNvSpPr>
            <a:spLocks noGrp="1"/>
          </p:cNvSpPr>
          <p:nvPr>
            <p:ph type="title"/>
          </p:nvPr>
        </p:nvSpPr>
        <p:spPr>
          <a:xfrm>
            <a:off x="312517" y="158332"/>
            <a:ext cx="11761766" cy="487979"/>
          </a:xfrm>
        </p:spPr>
        <p:txBody>
          <a:bodyPr/>
          <a:lstStyle/>
          <a:p>
            <a:pPr algn="ctr"/>
            <a:r>
              <a:rPr lang="es-ES" sz="1600" dirty="0"/>
              <a:t>EJEMPLO DE UN REGISTRO DE REQUERIMIENDO TRASLADO DE PC – ROL SOLICITANTE : CONFIRMA O RECHAZA ATENCIÓN</a:t>
            </a:r>
            <a:endParaRPr lang="es-PE" sz="1600" dirty="0"/>
          </a:p>
        </p:txBody>
      </p:sp>
    </p:spTree>
    <p:extLst>
      <p:ext uri="{BB962C8B-B14F-4D97-AF65-F5344CB8AC3E}">
        <p14:creationId xmlns:p14="http://schemas.microsoft.com/office/powerpoint/2010/main" val="3866918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D2746-B527-8E36-93B8-581F8CB11BF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261D207-8DE7-E0BB-3EE1-844B0AFFFC3E}"/>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2D05E897-C894-C4EC-FE1A-6BCDB84FD293}"/>
              </a:ext>
            </a:extLst>
          </p:cNvPr>
          <p:cNvPicPr>
            <a:picLocks noChangeAspect="1"/>
          </p:cNvPicPr>
          <p:nvPr/>
        </p:nvPicPr>
        <p:blipFill>
          <a:blip r:embed="rId4"/>
          <a:stretch>
            <a:fillRect/>
          </a:stretch>
        </p:blipFill>
        <p:spPr>
          <a:xfrm>
            <a:off x="324092" y="657225"/>
            <a:ext cx="11634184" cy="6042442"/>
          </a:xfrm>
          <a:prstGeom prst="rect">
            <a:avLst/>
          </a:prstGeom>
          <a:ln>
            <a:solidFill>
              <a:schemeClr val="accent1">
                <a:lumMod val="60000"/>
                <a:lumOff val="40000"/>
              </a:schemeClr>
            </a:solidFill>
          </a:ln>
        </p:spPr>
      </p:pic>
      <p:sp>
        <p:nvSpPr>
          <p:cNvPr id="7" name="Título 7">
            <a:extLst>
              <a:ext uri="{FF2B5EF4-FFF2-40B4-BE49-F238E27FC236}">
                <a16:creationId xmlns:a16="http://schemas.microsoft.com/office/drawing/2014/main" id="{58589E0A-CE5E-FFA8-94AC-1FE3A2B27CB0}"/>
              </a:ext>
            </a:extLst>
          </p:cNvPr>
          <p:cNvSpPr>
            <a:spLocks noGrp="1"/>
          </p:cNvSpPr>
          <p:nvPr>
            <p:ph type="title"/>
          </p:nvPr>
        </p:nvSpPr>
        <p:spPr>
          <a:xfrm>
            <a:off x="312517" y="158332"/>
            <a:ext cx="11761766" cy="487979"/>
          </a:xfrm>
        </p:spPr>
        <p:txBody>
          <a:bodyPr/>
          <a:lstStyle/>
          <a:p>
            <a:pPr algn="ctr"/>
            <a:r>
              <a:rPr lang="es-ES" sz="1600" dirty="0"/>
              <a:t>EJEMPLO DE UN REGISTRO DE REQUERIMIENDO TRASLADO DE PC – ROL SOLICITANTE : CONFIRMA O RECHAZA ATENCIÓN</a:t>
            </a:r>
            <a:endParaRPr lang="es-PE" sz="1600" dirty="0"/>
          </a:p>
        </p:txBody>
      </p:sp>
    </p:spTree>
    <p:extLst>
      <p:ext uri="{BB962C8B-B14F-4D97-AF65-F5344CB8AC3E}">
        <p14:creationId xmlns:p14="http://schemas.microsoft.com/office/powerpoint/2010/main" val="1013492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8987-1037-F547-9782-4C551BB45523}"/>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38E4E63D-A811-B765-ED16-944FF6D05386}"/>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5597E219-0702-6137-C4DC-A5ECA60908E6}"/>
              </a:ext>
            </a:extLst>
          </p:cNvPr>
          <p:cNvPicPr>
            <a:picLocks noChangeAspect="1"/>
          </p:cNvPicPr>
          <p:nvPr/>
        </p:nvPicPr>
        <p:blipFill>
          <a:blip r:embed="rId4"/>
          <a:stretch>
            <a:fillRect/>
          </a:stretch>
        </p:blipFill>
        <p:spPr>
          <a:xfrm>
            <a:off x="289367" y="520861"/>
            <a:ext cx="11818714" cy="6337139"/>
          </a:xfrm>
          <a:prstGeom prst="rect">
            <a:avLst/>
          </a:prstGeom>
        </p:spPr>
      </p:pic>
      <p:sp>
        <p:nvSpPr>
          <p:cNvPr id="5" name="Rectángulo 4">
            <a:extLst>
              <a:ext uri="{FF2B5EF4-FFF2-40B4-BE49-F238E27FC236}">
                <a16:creationId xmlns:a16="http://schemas.microsoft.com/office/drawing/2014/main" id="{A0621643-3C23-C048-9628-EE2DEA9F4618}"/>
              </a:ext>
            </a:extLst>
          </p:cNvPr>
          <p:cNvSpPr/>
          <p:nvPr/>
        </p:nvSpPr>
        <p:spPr>
          <a:xfrm>
            <a:off x="2063189" y="2060294"/>
            <a:ext cx="9885744" cy="266218"/>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7A299797-0594-52E8-3F0A-5BB7CF8604C2}"/>
              </a:ext>
            </a:extLst>
          </p:cNvPr>
          <p:cNvSpPr>
            <a:spLocks noGrp="1"/>
          </p:cNvSpPr>
          <p:nvPr>
            <p:ph type="title"/>
          </p:nvPr>
        </p:nvSpPr>
        <p:spPr>
          <a:xfrm>
            <a:off x="312517" y="158332"/>
            <a:ext cx="11761766" cy="487979"/>
          </a:xfrm>
        </p:spPr>
        <p:txBody>
          <a:bodyPr/>
          <a:lstStyle/>
          <a:p>
            <a:pPr algn="ctr"/>
            <a:r>
              <a:rPr lang="es-ES" sz="1600" dirty="0"/>
              <a:t>EJEMPLO DE UN REGISTRO DE REQUERIMIENDO TRASLADO DE PC – ROL SOLICITANTE : CONFIRMA O RECHAZA ATENCIÓN</a:t>
            </a:r>
            <a:endParaRPr lang="es-PE" sz="1600" dirty="0"/>
          </a:p>
        </p:txBody>
      </p:sp>
    </p:spTree>
    <p:extLst>
      <p:ext uri="{BB962C8B-B14F-4D97-AF65-F5344CB8AC3E}">
        <p14:creationId xmlns:p14="http://schemas.microsoft.com/office/powerpoint/2010/main" val="15341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4B92B-3E02-3032-2FBF-0D9909097B0D}"/>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FBC40CB2-194D-0F0A-31C4-91416CD43650}"/>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2254375F-053F-D8AE-7F80-2C869A0EFEA4}"/>
              </a:ext>
            </a:extLst>
          </p:cNvPr>
          <p:cNvPicPr>
            <a:picLocks noChangeAspect="1"/>
          </p:cNvPicPr>
          <p:nvPr/>
        </p:nvPicPr>
        <p:blipFill>
          <a:blip r:embed="rId4"/>
          <a:stretch>
            <a:fillRect/>
          </a:stretch>
        </p:blipFill>
        <p:spPr>
          <a:xfrm>
            <a:off x="1857375" y="628650"/>
            <a:ext cx="8477250" cy="5600700"/>
          </a:xfrm>
          <a:prstGeom prst="rect">
            <a:avLst/>
          </a:prstGeom>
          <a:ln>
            <a:solidFill>
              <a:schemeClr val="accent1">
                <a:lumMod val="60000"/>
                <a:lumOff val="40000"/>
              </a:schemeClr>
            </a:solidFill>
          </a:ln>
        </p:spPr>
      </p:pic>
      <p:sp>
        <p:nvSpPr>
          <p:cNvPr id="5" name="Rectángulo 4">
            <a:extLst>
              <a:ext uri="{FF2B5EF4-FFF2-40B4-BE49-F238E27FC236}">
                <a16:creationId xmlns:a16="http://schemas.microsoft.com/office/drawing/2014/main" id="{19274A57-6762-033C-3FA1-FDE2C7B0B829}"/>
              </a:ext>
            </a:extLst>
          </p:cNvPr>
          <p:cNvSpPr/>
          <p:nvPr/>
        </p:nvSpPr>
        <p:spPr>
          <a:xfrm>
            <a:off x="1932008" y="679194"/>
            <a:ext cx="5973501" cy="297275"/>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A21EAAA8-FF84-E2B9-22BE-D8A317B500F5}"/>
              </a:ext>
            </a:extLst>
          </p:cNvPr>
          <p:cNvSpPr>
            <a:spLocks noGrp="1"/>
          </p:cNvSpPr>
          <p:nvPr>
            <p:ph type="title"/>
          </p:nvPr>
        </p:nvSpPr>
        <p:spPr>
          <a:xfrm>
            <a:off x="312517" y="158332"/>
            <a:ext cx="11761766" cy="487979"/>
          </a:xfrm>
        </p:spPr>
        <p:txBody>
          <a:bodyPr/>
          <a:lstStyle/>
          <a:p>
            <a:pPr algn="ctr"/>
            <a:r>
              <a:rPr lang="es-ES" sz="1600" dirty="0"/>
              <a:t>EJEMPLO DE UN REGISTRO DE REQUERIMIENDO TRASLADO DE PC – NOTIFICACIÓN CORREO </a:t>
            </a:r>
            <a:endParaRPr lang="es-PE" sz="1600" dirty="0"/>
          </a:p>
        </p:txBody>
      </p:sp>
    </p:spTree>
    <p:extLst>
      <p:ext uri="{BB962C8B-B14F-4D97-AF65-F5344CB8AC3E}">
        <p14:creationId xmlns:p14="http://schemas.microsoft.com/office/powerpoint/2010/main" val="88261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35F62-3501-E420-6C9D-F7ADB99694FE}"/>
            </a:ext>
          </a:extLst>
        </p:cNvPr>
        <p:cNvGrpSpPr/>
        <p:nvPr/>
      </p:nvGrpSpPr>
      <p:grpSpPr>
        <a:xfrm>
          <a:off x="0" y="0"/>
          <a:ext cx="0" cy="0"/>
          <a:chOff x="0" y="0"/>
          <a:chExt cx="0" cy="0"/>
        </a:xfrm>
      </p:grpSpPr>
      <p:sp>
        <p:nvSpPr>
          <p:cNvPr id="4" name="Subtítulo 3">
            <a:extLst>
              <a:ext uri="{FF2B5EF4-FFF2-40B4-BE49-F238E27FC236}">
                <a16:creationId xmlns:a16="http://schemas.microsoft.com/office/drawing/2014/main" id="{B53AC9B6-C82F-62C8-C4E2-1E2E58FF075A}"/>
              </a:ext>
            </a:extLst>
          </p:cNvPr>
          <p:cNvSpPr>
            <a:spLocks noGrp="1"/>
          </p:cNvSpPr>
          <p:nvPr>
            <p:ph type="subTitle" idx="4294967295"/>
          </p:nvPr>
        </p:nvSpPr>
        <p:spPr>
          <a:xfrm>
            <a:off x="905775" y="4665827"/>
            <a:ext cx="10981424" cy="415078"/>
          </a:xfrm>
          <a:prstGeom prst="rect">
            <a:avLst/>
          </a:prstGeom>
        </p:spPr>
        <p:txBody>
          <a:bodyPr/>
          <a:lstStyle/>
          <a:p>
            <a:pPr marL="0" indent="0" algn="r">
              <a:buNone/>
            </a:pPr>
            <a:r>
              <a:rPr lang="es-ES" sz="2000" b="1"/>
              <a:t>T</a:t>
            </a:r>
            <a:r>
              <a:rPr lang="es-PE" sz="2000" b="1"/>
              <a:t>I</a:t>
            </a:r>
            <a:endParaRPr lang="es-PE" sz="2000" b="1" dirty="0"/>
          </a:p>
        </p:txBody>
      </p:sp>
      <p:sp>
        <p:nvSpPr>
          <p:cNvPr id="3" name="Título 2">
            <a:extLst>
              <a:ext uri="{FF2B5EF4-FFF2-40B4-BE49-F238E27FC236}">
                <a16:creationId xmlns:a16="http://schemas.microsoft.com/office/drawing/2014/main" id="{610B88A2-5A6B-7B88-8C8C-D6D7AD7C05A1}"/>
              </a:ext>
            </a:extLst>
          </p:cNvPr>
          <p:cNvSpPr>
            <a:spLocks noGrp="1"/>
          </p:cNvSpPr>
          <p:nvPr>
            <p:ph type="title"/>
          </p:nvPr>
        </p:nvSpPr>
        <p:spPr>
          <a:xfrm>
            <a:off x="905774" y="2194099"/>
            <a:ext cx="10981425" cy="1199643"/>
          </a:xfrm>
          <a:prstGeom prst="rect">
            <a:avLst/>
          </a:prstGeom>
        </p:spPr>
        <p:txBody>
          <a:bodyPr/>
          <a:lstStyle/>
          <a:p>
            <a:pPr algn="ctr"/>
            <a:r>
              <a:rPr lang="es-ES" sz="3000" dirty="0"/>
              <a:t>EJEMPLO : REGISTRO DE INCIDENCIA</a:t>
            </a:r>
            <a:endParaRPr lang="es-PE" sz="3000" dirty="0"/>
          </a:p>
        </p:txBody>
      </p:sp>
    </p:spTree>
    <p:extLst>
      <p:ext uri="{BB962C8B-B14F-4D97-AF65-F5344CB8AC3E}">
        <p14:creationId xmlns:p14="http://schemas.microsoft.com/office/powerpoint/2010/main" val="2559246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B9BA6-A025-ED0C-2371-19314C6E3D3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BE73F3D-D7DF-C258-32ED-F264E2B129CE}"/>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1554D90C-6186-7D4C-F16E-14D502EBB15A}"/>
              </a:ext>
            </a:extLst>
          </p:cNvPr>
          <p:cNvSpPr>
            <a:spLocks noGrp="1"/>
          </p:cNvSpPr>
          <p:nvPr>
            <p:ph type="title"/>
          </p:nvPr>
        </p:nvSpPr>
        <p:spPr>
          <a:xfrm>
            <a:off x="416689" y="158333"/>
            <a:ext cx="11401063" cy="362528"/>
          </a:xfrm>
        </p:spPr>
        <p:txBody>
          <a:bodyPr/>
          <a:lstStyle/>
          <a:p>
            <a:r>
              <a:rPr lang="es-ES" sz="2000" dirty="0"/>
              <a:t>EJEMPLO DE UN REGISTRO DE INCIDENCIA – ROL SOLICITANTE</a:t>
            </a:r>
            <a:endParaRPr lang="es-PE" sz="2000" dirty="0"/>
          </a:p>
        </p:txBody>
      </p:sp>
      <p:pic>
        <p:nvPicPr>
          <p:cNvPr id="3" name="Imagen 2">
            <a:extLst>
              <a:ext uri="{FF2B5EF4-FFF2-40B4-BE49-F238E27FC236}">
                <a16:creationId xmlns:a16="http://schemas.microsoft.com/office/drawing/2014/main" id="{E4A700D4-2E13-7664-922E-4A65D2B06C9B}"/>
              </a:ext>
            </a:extLst>
          </p:cNvPr>
          <p:cNvPicPr>
            <a:picLocks noChangeAspect="1"/>
          </p:cNvPicPr>
          <p:nvPr/>
        </p:nvPicPr>
        <p:blipFill>
          <a:blip r:embed="rId4"/>
          <a:stretch>
            <a:fillRect/>
          </a:stretch>
        </p:blipFill>
        <p:spPr>
          <a:xfrm>
            <a:off x="416688" y="679196"/>
            <a:ext cx="11546711" cy="6040692"/>
          </a:xfrm>
          <a:prstGeom prst="rect">
            <a:avLst/>
          </a:prstGeom>
        </p:spPr>
      </p:pic>
      <p:sp>
        <p:nvSpPr>
          <p:cNvPr id="6" name="Rectángulo 5">
            <a:extLst>
              <a:ext uri="{FF2B5EF4-FFF2-40B4-BE49-F238E27FC236}">
                <a16:creationId xmlns:a16="http://schemas.microsoft.com/office/drawing/2014/main" id="{C9BC1AD8-8EC4-D95F-2717-33E016377F6D}"/>
              </a:ext>
            </a:extLst>
          </p:cNvPr>
          <p:cNvSpPr/>
          <p:nvPr/>
        </p:nvSpPr>
        <p:spPr>
          <a:xfrm>
            <a:off x="4213185" y="1284784"/>
            <a:ext cx="4155311" cy="640803"/>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1910997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A13A4-B19A-0E45-688A-F76E64B6B6F7}"/>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817B79AD-8297-2C69-AEDD-0ADE90753F0E}"/>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984BED32-04FB-CC00-8697-57CBCA707AD2}"/>
              </a:ext>
            </a:extLst>
          </p:cNvPr>
          <p:cNvSpPr>
            <a:spLocks noGrp="1"/>
          </p:cNvSpPr>
          <p:nvPr>
            <p:ph type="title"/>
          </p:nvPr>
        </p:nvSpPr>
        <p:spPr>
          <a:xfrm>
            <a:off x="395468" y="0"/>
            <a:ext cx="11401063" cy="362528"/>
          </a:xfrm>
        </p:spPr>
        <p:txBody>
          <a:bodyPr/>
          <a:lstStyle/>
          <a:p>
            <a:pPr algn="ctr"/>
            <a:r>
              <a:rPr lang="es-ES" sz="2000" dirty="0"/>
              <a:t>PORTAL OSAC – SISTEMA DE ÓRDENES DE SERVICIO</a:t>
            </a:r>
            <a:endParaRPr lang="es-PE" sz="2000" dirty="0"/>
          </a:p>
        </p:txBody>
      </p:sp>
      <p:sp>
        <p:nvSpPr>
          <p:cNvPr id="2" name="CuadroTexto 1">
            <a:extLst>
              <a:ext uri="{FF2B5EF4-FFF2-40B4-BE49-F238E27FC236}">
                <a16:creationId xmlns:a16="http://schemas.microsoft.com/office/drawing/2014/main" id="{3099892B-32F7-B7B3-CAEF-B4342CB87755}"/>
              </a:ext>
            </a:extLst>
          </p:cNvPr>
          <p:cNvSpPr txBox="1"/>
          <p:nvPr/>
        </p:nvSpPr>
        <p:spPr>
          <a:xfrm>
            <a:off x="532436" y="791275"/>
            <a:ext cx="10255632" cy="646331"/>
          </a:xfrm>
          <a:prstGeom prst="rect">
            <a:avLst/>
          </a:prstGeom>
          <a:noFill/>
        </p:spPr>
        <p:txBody>
          <a:bodyPr wrap="square" rtlCol="0">
            <a:spAutoFit/>
          </a:bodyPr>
          <a:lstStyle/>
          <a:p>
            <a:r>
              <a:rPr lang="es-ES" dirty="0"/>
              <a:t> </a:t>
            </a:r>
          </a:p>
          <a:p>
            <a:pPr marL="342900" indent="-342900">
              <a:buAutoNum type="arabicPeriod"/>
            </a:pPr>
            <a:endParaRPr lang="es-PE" dirty="0"/>
          </a:p>
        </p:txBody>
      </p:sp>
      <p:sp>
        <p:nvSpPr>
          <p:cNvPr id="3" name="CuadroTexto 2">
            <a:extLst>
              <a:ext uri="{FF2B5EF4-FFF2-40B4-BE49-F238E27FC236}">
                <a16:creationId xmlns:a16="http://schemas.microsoft.com/office/drawing/2014/main" id="{9FCC79E9-0BEA-9DD9-6E7D-A6A6EF6AD137}"/>
              </a:ext>
            </a:extLst>
          </p:cNvPr>
          <p:cNvSpPr txBox="1"/>
          <p:nvPr/>
        </p:nvSpPr>
        <p:spPr>
          <a:xfrm>
            <a:off x="266218" y="328282"/>
            <a:ext cx="11841863" cy="5735160"/>
          </a:xfrm>
          <a:prstGeom prst="rect">
            <a:avLst/>
          </a:prstGeom>
          <a:noFill/>
        </p:spPr>
        <p:txBody>
          <a:bodyPr wrap="square" rtlCol="0">
            <a:spAutoFit/>
          </a:bodyPr>
          <a:lstStyle/>
          <a:p>
            <a:pPr>
              <a:lnSpc>
                <a:spcPct val="107000"/>
              </a:lnSpc>
              <a:spcAft>
                <a:spcPts val="800"/>
              </a:spcAft>
            </a:pPr>
            <a:r>
              <a:rPr lang="es-ES" sz="1600" b="1" kern="100" dirty="0">
                <a:effectLst/>
                <a:latin typeface="Aptos" panose="020B0004020202020204" pitchFamily="34" charset="0"/>
                <a:ea typeface="Aptos" panose="020B0004020202020204" pitchFamily="34" charset="0"/>
                <a:cs typeface="Times New Roman" panose="02020603050405020304" pitchFamily="18" charset="0"/>
              </a:rPr>
              <a:t>El portal OSAC cuenta con los siguientes roles:</a:t>
            </a: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ES" sz="1600" kern="100" dirty="0">
                <a:effectLst/>
                <a:latin typeface="Aptos" panose="020B0004020202020204" pitchFamily="34" charset="0"/>
                <a:ea typeface="Aptos" panose="020B0004020202020204" pitchFamily="34" charset="0"/>
                <a:cs typeface="Times New Roman" panose="02020603050405020304" pitchFamily="18" charset="0"/>
              </a:rPr>
              <a:t>Rol Solicitante</a:t>
            </a: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ES" sz="1600" kern="100" dirty="0">
                <a:effectLst/>
                <a:latin typeface="Aptos" panose="020B0004020202020204" pitchFamily="34" charset="0"/>
                <a:ea typeface="Aptos" panose="020B0004020202020204" pitchFamily="34" charset="0"/>
                <a:cs typeface="Times New Roman" panose="02020603050405020304" pitchFamily="18" charset="0"/>
              </a:rPr>
              <a:t>Rol Administrador</a:t>
            </a: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ES" sz="1600" kern="100" dirty="0">
                <a:effectLst/>
                <a:latin typeface="Aptos" panose="020B0004020202020204" pitchFamily="34" charset="0"/>
                <a:ea typeface="Aptos" panose="020B0004020202020204" pitchFamily="34" charset="0"/>
                <a:cs typeface="Times New Roman" panose="02020603050405020304" pitchFamily="18" charset="0"/>
              </a:rPr>
              <a:t>Rol Técnico</a:t>
            </a:r>
          </a:p>
          <a:p>
            <a:pPr marL="342900" lvl="0" indent="-342900">
              <a:lnSpc>
                <a:spcPct val="107000"/>
              </a:lnSpc>
              <a:spcAft>
                <a:spcPts val="800"/>
              </a:spcAft>
              <a:buFont typeface="+mj-lt"/>
              <a:buAutoNum type="arabicPeriod"/>
              <a:tabLst>
                <a:tab pos="457200" algn="l"/>
              </a:tabLst>
            </a:pP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s-PE" sz="1600" b="1" kern="100" dirty="0">
                <a:effectLst/>
                <a:latin typeface="Aptos" panose="020B0004020202020204" pitchFamily="34" charset="0"/>
                <a:ea typeface="Aptos" panose="020B0004020202020204" pitchFamily="34" charset="0"/>
                <a:cs typeface="Times New Roman" panose="02020603050405020304" pitchFamily="18" charset="0"/>
              </a:rPr>
              <a:t>Servicio que soporta el portal:</a:t>
            </a: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s-PE" sz="1600" kern="100" dirty="0">
                <a:effectLst/>
                <a:latin typeface="Aptos" panose="020B0004020202020204" pitchFamily="34" charset="0"/>
                <a:ea typeface="Aptos" panose="020B0004020202020204" pitchFamily="34" charset="0"/>
                <a:cs typeface="Times New Roman" panose="02020603050405020304" pitchFamily="18" charset="0"/>
              </a:rPr>
              <a:t>Orden de servicio: que son las incidencias que reporta el solicitante.</a:t>
            </a:r>
          </a:p>
          <a:p>
            <a:pPr marL="342900" lvl="0" indent="-342900">
              <a:lnSpc>
                <a:spcPct val="107000"/>
              </a:lnSpc>
              <a:spcAft>
                <a:spcPts val="800"/>
              </a:spcAft>
              <a:buFont typeface="+mj-lt"/>
              <a:buAutoNum type="arabicPeriod"/>
              <a:tabLst>
                <a:tab pos="457200" algn="l"/>
              </a:tabLst>
            </a:pPr>
            <a:r>
              <a:rPr lang="es-PE" sz="1600" kern="100" dirty="0">
                <a:effectLst/>
                <a:latin typeface="Aptos" panose="020B0004020202020204" pitchFamily="34" charset="0"/>
                <a:ea typeface="Aptos" panose="020B0004020202020204" pitchFamily="34" charset="0"/>
                <a:cs typeface="Times New Roman" panose="02020603050405020304" pitchFamily="18" charset="0"/>
              </a:rPr>
              <a:t>Mantenimiento Correctivo:  Es una actividad generada por el técnico, </a:t>
            </a:r>
            <a:r>
              <a:rPr lang="es-PE" sz="1600" kern="100" dirty="0">
                <a:latin typeface="Aptos" panose="020B0004020202020204" pitchFamily="34" charset="0"/>
                <a:ea typeface="Aptos" panose="020B0004020202020204" pitchFamily="34" charset="0"/>
                <a:cs typeface="Times New Roman" panose="02020603050405020304" pitchFamily="18" charset="0"/>
              </a:rPr>
              <a:t>como consecuencia que la orden del </a:t>
            </a:r>
            <a:r>
              <a:rPr lang="es-PE" sz="1600" kern="100" dirty="0">
                <a:effectLst/>
                <a:latin typeface="Aptos" panose="020B0004020202020204" pitchFamily="34" charset="0"/>
                <a:ea typeface="Aptos" panose="020B0004020202020204" pitchFamily="34" charset="0"/>
                <a:cs typeface="Times New Roman" panose="02020603050405020304" pitchFamily="18" charset="0"/>
              </a:rPr>
              <a:t>servicio asignada no fue solucionada.</a:t>
            </a:r>
          </a:p>
          <a:p>
            <a:pPr marL="342900" lvl="0" indent="-342900">
              <a:lnSpc>
                <a:spcPct val="107000"/>
              </a:lnSpc>
              <a:spcAft>
                <a:spcPts val="800"/>
              </a:spcAft>
              <a:buFont typeface="+mj-lt"/>
              <a:buAutoNum type="arabicPeriod"/>
              <a:tabLst>
                <a:tab pos="457200" algn="l"/>
              </a:tabLst>
            </a:pPr>
            <a:r>
              <a:rPr lang="es-PE" sz="1600" kern="100" dirty="0">
                <a:effectLst/>
                <a:latin typeface="Aptos" panose="020B0004020202020204" pitchFamily="34" charset="0"/>
                <a:ea typeface="Aptos" panose="020B0004020202020204" pitchFamily="34" charset="0"/>
                <a:cs typeface="Times New Roman" panose="02020603050405020304" pitchFamily="18" charset="0"/>
              </a:rPr>
              <a:t>Mantenimiento Preventivo: Es una actividad generada por el Administrador (jefe de operaciones).</a:t>
            </a:r>
          </a:p>
          <a:p>
            <a:pPr marL="342900" lvl="0" indent="-342900">
              <a:lnSpc>
                <a:spcPct val="107000"/>
              </a:lnSpc>
              <a:spcAft>
                <a:spcPts val="800"/>
              </a:spcAft>
              <a:buFont typeface="+mj-lt"/>
              <a:buAutoNum type="arabicPeriod"/>
              <a:tabLst>
                <a:tab pos="457200" algn="l"/>
              </a:tabLst>
            </a:pPr>
            <a:endParaRPr lang="es-PE" sz="1600" kern="100" dirty="0">
              <a:effectLst/>
              <a:latin typeface="Aptos" panose="020B0004020202020204" pitchFamily="34" charset="0"/>
              <a:ea typeface="Aptos" panose="020B0004020202020204" pitchFamily="34" charset="0"/>
              <a:cs typeface="Times New Roman" panose="02020603050405020304" pitchFamily="18" charset="0"/>
            </a:endParaRPr>
          </a:p>
          <a:p>
            <a:pPr lvl="0">
              <a:lnSpc>
                <a:spcPct val="107000"/>
              </a:lnSpc>
              <a:spcAft>
                <a:spcPts val="800"/>
              </a:spcAft>
              <a:tabLst>
                <a:tab pos="457200" algn="l"/>
              </a:tabLst>
            </a:pPr>
            <a:r>
              <a:rPr lang="es-PE" sz="1600" b="1" kern="100" dirty="0">
                <a:latin typeface="Aptos" panose="020B0004020202020204" pitchFamily="34" charset="0"/>
                <a:ea typeface="Aptos" panose="020B0004020202020204" pitchFamily="34" charset="0"/>
                <a:cs typeface="Times New Roman" panose="02020603050405020304" pitchFamily="18" charset="0"/>
              </a:rPr>
              <a:t>Estado de una OS(Orden de servicio)</a:t>
            </a:r>
          </a:p>
          <a:p>
            <a:pPr lvl="0">
              <a:lnSpc>
                <a:spcPct val="107000"/>
              </a:lnSpc>
              <a:spcAft>
                <a:spcPts val="800"/>
              </a:spcAft>
              <a:tabLst>
                <a:tab pos="457200" algn="l"/>
              </a:tabLst>
            </a:pPr>
            <a:endParaRPr lang="es-PE" sz="1600" b="1" kern="100" dirty="0">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AutoNum type="arabicPeriod"/>
              <a:tabLst>
                <a:tab pos="457200" algn="l"/>
              </a:tabLst>
            </a:pPr>
            <a:r>
              <a:rPr lang="es-PE" sz="1600" kern="100" dirty="0">
                <a:effectLst/>
                <a:latin typeface="Aptos" panose="020B0004020202020204" pitchFamily="34" charset="0"/>
                <a:ea typeface="Aptos" panose="020B0004020202020204" pitchFamily="34" charset="0"/>
                <a:cs typeface="Times New Roman" panose="02020603050405020304" pitchFamily="18" charset="0"/>
              </a:rPr>
              <a:t>Pendiente</a:t>
            </a:r>
          </a:p>
          <a:p>
            <a:pPr marL="342900" lvl="0" indent="-342900">
              <a:lnSpc>
                <a:spcPct val="107000"/>
              </a:lnSpc>
              <a:spcAft>
                <a:spcPts val="800"/>
              </a:spcAft>
              <a:buAutoNum type="arabicPeriod"/>
              <a:tabLst>
                <a:tab pos="457200" algn="l"/>
              </a:tabLst>
            </a:pPr>
            <a:r>
              <a:rPr lang="es-PE" sz="1600" kern="100" dirty="0">
                <a:latin typeface="Aptos" panose="020B0004020202020204" pitchFamily="34" charset="0"/>
                <a:ea typeface="Aptos" panose="020B0004020202020204" pitchFamily="34" charset="0"/>
                <a:cs typeface="Times New Roman" panose="02020603050405020304" pitchFamily="18" charset="0"/>
              </a:rPr>
              <a:t>En proceso</a:t>
            </a:r>
          </a:p>
          <a:p>
            <a:pPr marL="342900" lvl="0" indent="-342900">
              <a:lnSpc>
                <a:spcPct val="107000"/>
              </a:lnSpc>
              <a:spcAft>
                <a:spcPts val="800"/>
              </a:spcAft>
              <a:buAutoNum type="arabicPeriod"/>
              <a:tabLst>
                <a:tab pos="457200" algn="l"/>
              </a:tabLst>
            </a:pPr>
            <a:r>
              <a:rPr lang="es-PE" sz="1600" kern="100" dirty="0">
                <a:effectLst/>
                <a:latin typeface="Aptos" panose="020B0004020202020204" pitchFamily="34" charset="0"/>
                <a:ea typeface="Aptos" panose="020B0004020202020204" pitchFamily="34" charset="0"/>
                <a:cs typeface="Times New Roman" panose="02020603050405020304" pitchFamily="18" charset="0"/>
              </a:rPr>
              <a:t>Atendiendo</a:t>
            </a:r>
          </a:p>
        </p:txBody>
      </p:sp>
      <p:sp>
        <p:nvSpPr>
          <p:cNvPr id="4" name="CuadroTexto 3">
            <a:extLst>
              <a:ext uri="{FF2B5EF4-FFF2-40B4-BE49-F238E27FC236}">
                <a16:creationId xmlns:a16="http://schemas.microsoft.com/office/drawing/2014/main" id="{1F25F566-91D2-AEFC-563A-00E65CFC6963}"/>
              </a:ext>
            </a:extLst>
          </p:cNvPr>
          <p:cNvSpPr txBox="1"/>
          <p:nvPr/>
        </p:nvSpPr>
        <p:spPr>
          <a:xfrm>
            <a:off x="2769286" y="4886966"/>
            <a:ext cx="2434769" cy="1176476"/>
          </a:xfrm>
          <a:prstGeom prst="rect">
            <a:avLst/>
          </a:prstGeom>
          <a:noFill/>
        </p:spPr>
        <p:txBody>
          <a:bodyPr wrap="none" rtlCol="0">
            <a:spAutoFit/>
          </a:bodyPr>
          <a:lstStyle/>
          <a:p>
            <a:pPr>
              <a:lnSpc>
                <a:spcPct val="107000"/>
              </a:lnSpc>
              <a:spcAft>
                <a:spcPts val="800"/>
              </a:spcAft>
              <a:tabLst>
                <a:tab pos="457200" algn="l"/>
              </a:tabLst>
            </a:pPr>
            <a:r>
              <a:rPr lang="es-PE" sz="1800" kern="100" dirty="0">
                <a:latin typeface="Aptos" panose="020B0004020202020204" pitchFamily="34" charset="0"/>
                <a:ea typeface="Aptos" panose="020B0004020202020204" pitchFamily="34" charset="0"/>
                <a:cs typeface="Times New Roman" panose="02020603050405020304" pitchFamily="18" charset="0"/>
              </a:rPr>
              <a:t>4.   Pruebas</a:t>
            </a:r>
            <a:endParaRPr lang="es-PE" sz="1800" kern="100" dirty="0">
              <a:effectLst/>
              <a:latin typeface="Aptos" panose="020B0004020202020204" pitchFamily="34" charset="0"/>
              <a:ea typeface="Aptos" panose="020B0004020202020204" pitchFamily="34" charset="0"/>
              <a:cs typeface="Times New Roman" panose="02020603050405020304" pitchFamily="18" charset="0"/>
            </a:endParaRPr>
          </a:p>
          <a:p>
            <a:pPr lvl="0">
              <a:lnSpc>
                <a:spcPct val="107000"/>
              </a:lnSpc>
              <a:spcAft>
                <a:spcPts val="800"/>
              </a:spcAft>
              <a:tabLst>
                <a:tab pos="457200" algn="l"/>
              </a:tabLst>
            </a:pPr>
            <a:r>
              <a:rPr lang="es-PE" sz="1800" kern="100" dirty="0">
                <a:effectLst/>
                <a:latin typeface="Aptos" panose="020B0004020202020204" pitchFamily="34" charset="0"/>
                <a:ea typeface="Aptos" panose="020B0004020202020204" pitchFamily="34" charset="0"/>
                <a:cs typeface="Times New Roman" panose="02020603050405020304" pitchFamily="18" charset="0"/>
              </a:rPr>
              <a:t>5.   Problemas persiste</a:t>
            </a:r>
          </a:p>
          <a:p>
            <a:pPr lvl="0">
              <a:lnSpc>
                <a:spcPct val="107000"/>
              </a:lnSpc>
              <a:spcAft>
                <a:spcPts val="800"/>
              </a:spcAft>
              <a:tabLst>
                <a:tab pos="457200" algn="l"/>
              </a:tabLst>
            </a:pPr>
            <a:r>
              <a:rPr lang="es-PE" sz="1800" kern="100" dirty="0">
                <a:latin typeface="Aptos" panose="020B0004020202020204" pitchFamily="34" charset="0"/>
                <a:ea typeface="Aptos" panose="020B0004020202020204" pitchFamily="34" charset="0"/>
                <a:cs typeface="Times New Roman" panose="02020603050405020304" pitchFamily="18" charset="0"/>
              </a:rPr>
              <a:t>6.   Atendido</a:t>
            </a:r>
          </a:p>
        </p:txBody>
      </p:sp>
      <p:sp>
        <p:nvSpPr>
          <p:cNvPr id="6" name="CuadroTexto 5">
            <a:extLst>
              <a:ext uri="{FF2B5EF4-FFF2-40B4-BE49-F238E27FC236}">
                <a16:creationId xmlns:a16="http://schemas.microsoft.com/office/drawing/2014/main" id="{3C8FA364-4B17-89B7-938F-D3513E3801BA}"/>
              </a:ext>
            </a:extLst>
          </p:cNvPr>
          <p:cNvSpPr txBox="1"/>
          <p:nvPr/>
        </p:nvSpPr>
        <p:spPr>
          <a:xfrm>
            <a:off x="5925833" y="4887671"/>
            <a:ext cx="1912754" cy="1175771"/>
          </a:xfrm>
          <a:prstGeom prst="rect">
            <a:avLst/>
          </a:prstGeom>
          <a:noFill/>
        </p:spPr>
        <p:txBody>
          <a:bodyPr wrap="square" rtlCol="0">
            <a:spAutoFit/>
          </a:bodyPr>
          <a:lstStyle/>
          <a:p>
            <a:pPr>
              <a:lnSpc>
                <a:spcPct val="107000"/>
              </a:lnSpc>
              <a:spcAft>
                <a:spcPts val="800"/>
              </a:spcAft>
              <a:tabLst>
                <a:tab pos="457200" algn="l"/>
              </a:tabLst>
            </a:pPr>
            <a:r>
              <a:rPr lang="es-PE" sz="1800" kern="100" dirty="0">
                <a:effectLst/>
                <a:latin typeface="Aptos" panose="020B0004020202020204" pitchFamily="34" charset="0"/>
                <a:ea typeface="Aptos" panose="020B0004020202020204" pitchFamily="34" charset="0"/>
                <a:cs typeface="Times New Roman" panose="02020603050405020304" pitchFamily="18" charset="0"/>
              </a:rPr>
              <a:t>7.   Cerrado</a:t>
            </a:r>
            <a:endParaRPr lang="es-PE" sz="1800" kern="100" dirty="0">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AutoNum type="arabicPeriod" startAt="8"/>
              <a:tabLst>
                <a:tab pos="457200" algn="l"/>
              </a:tabLst>
            </a:pPr>
            <a:r>
              <a:rPr lang="es-PE" sz="1800" kern="100" dirty="0">
                <a:latin typeface="Aptos" panose="020B0004020202020204" pitchFamily="34" charset="0"/>
                <a:ea typeface="Aptos" panose="020B0004020202020204" pitchFamily="34" charset="0"/>
                <a:cs typeface="Times New Roman" panose="02020603050405020304" pitchFamily="18" charset="0"/>
              </a:rPr>
              <a:t>Rechazado</a:t>
            </a:r>
            <a:endParaRPr lang="es-PE" kern="100" dirty="0">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AutoNum type="arabicPeriod" startAt="8"/>
              <a:tabLst>
                <a:tab pos="457200" algn="l"/>
              </a:tabLst>
            </a:pPr>
            <a:r>
              <a:rPr lang="es-PE" sz="1800" kern="100" dirty="0">
                <a:effectLst/>
                <a:latin typeface="Aptos" panose="020B0004020202020204" pitchFamily="34" charset="0"/>
                <a:ea typeface="Aptos" panose="020B0004020202020204" pitchFamily="34" charset="0"/>
                <a:cs typeface="Times New Roman" panose="02020603050405020304" pitchFamily="18" charset="0"/>
              </a:rPr>
              <a:t>Cancelado</a:t>
            </a:r>
            <a:endParaRPr lang="es-PE" dirty="0"/>
          </a:p>
        </p:txBody>
      </p:sp>
    </p:spTree>
    <p:extLst>
      <p:ext uri="{BB962C8B-B14F-4D97-AF65-F5344CB8AC3E}">
        <p14:creationId xmlns:p14="http://schemas.microsoft.com/office/powerpoint/2010/main" val="3815348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8150-40BC-8C4D-16C6-F5100A7DEFBB}"/>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316ED27-4C7D-C01E-6F1F-3C488BEC5B5D}"/>
              </a:ext>
            </a:extLst>
          </p:cNvPr>
          <p:cNvPicPr>
            <a:picLocks noChangeAspect="1"/>
          </p:cNvPicPr>
          <p:nvPr/>
        </p:nvPicPr>
        <p:blipFill>
          <a:blip r:embed="rId3"/>
          <a:stretch>
            <a:fillRect/>
          </a:stretch>
        </p:blipFill>
        <p:spPr>
          <a:xfrm>
            <a:off x="10507881" y="-1"/>
            <a:ext cx="1600200" cy="976471"/>
          </a:xfrm>
          <a:prstGeom prst="rect">
            <a:avLst/>
          </a:prstGeom>
        </p:spPr>
      </p:pic>
      <p:sp>
        <p:nvSpPr>
          <p:cNvPr id="6" name="Rectángulo 5">
            <a:extLst>
              <a:ext uri="{FF2B5EF4-FFF2-40B4-BE49-F238E27FC236}">
                <a16:creationId xmlns:a16="http://schemas.microsoft.com/office/drawing/2014/main" id="{60DE89A4-468B-FA25-8537-3F9045FBAABC}"/>
              </a:ext>
            </a:extLst>
          </p:cNvPr>
          <p:cNvSpPr/>
          <p:nvPr/>
        </p:nvSpPr>
        <p:spPr>
          <a:xfrm>
            <a:off x="3912243" y="1296359"/>
            <a:ext cx="4155311" cy="640803"/>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05BFE0D1-D3E9-8540-87B6-B1B41195ACAF}"/>
              </a:ext>
            </a:extLst>
          </p:cNvPr>
          <p:cNvSpPr>
            <a:spLocks noGrp="1"/>
          </p:cNvSpPr>
          <p:nvPr>
            <p:ph type="title"/>
          </p:nvPr>
        </p:nvSpPr>
        <p:spPr>
          <a:xfrm>
            <a:off x="416689" y="158333"/>
            <a:ext cx="11401063" cy="362528"/>
          </a:xfrm>
        </p:spPr>
        <p:txBody>
          <a:bodyPr/>
          <a:lstStyle/>
          <a:p>
            <a:r>
              <a:rPr lang="es-ES" sz="2000" dirty="0"/>
              <a:t>EJEMPLO DE UN REGISTRO DE INCIDENCIA – ROL SOLICITANTE</a:t>
            </a:r>
            <a:endParaRPr lang="es-PE" sz="2000" dirty="0"/>
          </a:p>
        </p:txBody>
      </p:sp>
      <p:pic>
        <p:nvPicPr>
          <p:cNvPr id="4" name="Imagen 3">
            <a:extLst>
              <a:ext uri="{FF2B5EF4-FFF2-40B4-BE49-F238E27FC236}">
                <a16:creationId xmlns:a16="http://schemas.microsoft.com/office/drawing/2014/main" id="{AA548827-376F-9266-E4C3-02D03C0F120C}"/>
              </a:ext>
            </a:extLst>
          </p:cNvPr>
          <p:cNvPicPr>
            <a:picLocks noChangeAspect="1"/>
          </p:cNvPicPr>
          <p:nvPr/>
        </p:nvPicPr>
        <p:blipFill>
          <a:blip r:embed="rId4"/>
          <a:stretch>
            <a:fillRect/>
          </a:stretch>
        </p:blipFill>
        <p:spPr>
          <a:xfrm>
            <a:off x="423862" y="679195"/>
            <a:ext cx="11344275" cy="6040692"/>
          </a:xfrm>
          <a:prstGeom prst="rect">
            <a:avLst/>
          </a:prstGeom>
          <a:ln>
            <a:solidFill>
              <a:schemeClr val="accent1">
                <a:lumMod val="60000"/>
                <a:lumOff val="40000"/>
              </a:schemeClr>
            </a:solidFill>
          </a:ln>
        </p:spPr>
      </p:pic>
      <p:sp>
        <p:nvSpPr>
          <p:cNvPr id="5" name="Flecha: a la derecha 4">
            <a:extLst>
              <a:ext uri="{FF2B5EF4-FFF2-40B4-BE49-F238E27FC236}">
                <a16:creationId xmlns:a16="http://schemas.microsoft.com/office/drawing/2014/main" id="{7FAC103A-8545-909B-A6E8-F16230214EB7}"/>
              </a:ext>
            </a:extLst>
          </p:cNvPr>
          <p:cNvSpPr/>
          <p:nvPr/>
        </p:nvSpPr>
        <p:spPr>
          <a:xfrm>
            <a:off x="5717894" y="1616760"/>
            <a:ext cx="1145893" cy="451413"/>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650421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9FD74-6B71-AE5E-FA3B-5A114E4D4E4A}"/>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DBEAF02-10F1-8363-AE40-C72DD26EF08A}"/>
              </a:ext>
            </a:extLst>
          </p:cNvPr>
          <p:cNvPicPr>
            <a:picLocks noChangeAspect="1"/>
          </p:cNvPicPr>
          <p:nvPr/>
        </p:nvPicPr>
        <p:blipFill>
          <a:blip r:embed="rId3"/>
          <a:stretch>
            <a:fillRect/>
          </a:stretch>
        </p:blipFill>
        <p:spPr>
          <a:xfrm>
            <a:off x="10507881" y="-1"/>
            <a:ext cx="1600200" cy="976471"/>
          </a:xfrm>
          <a:prstGeom prst="rect">
            <a:avLst/>
          </a:prstGeom>
        </p:spPr>
      </p:pic>
      <p:sp>
        <p:nvSpPr>
          <p:cNvPr id="9" name="Título 7">
            <a:extLst>
              <a:ext uri="{FF2B5EF4-FFF2-40B4-BE49-F238E27FC236}">
                <a16:creationId xmlns:a16="http://schemas.microsoft.com/office/drawing/2014/main" id="{E89629EA-D1B4-B99F-89F2-E3F2DDB7575A}"/>
              </a:ext>
            </a:extLst>
          </p:cNvPr>
          <p:cNvSpPr>
            <a:spLocks noGrp="1"/>
          </p:cNvSpPr>
          <p:nvPr>
            <p:ph type="title"/>
          </p:nvPr>
        </p:nvSpPr>
        <p:spPr>
          <a:xfrm>
            <a:off x="416689" y="158333"/>
            <a:ext cx="11401063" cy="362528"/>
          </a:xfrm>
        </p:spPr>
        <p:txBody>
          <a:bodyPr/>
          <a:lstStyle/>
          <a:p>
            <a:r>
              <a:rPr lang="es-ES" sz="2000" dirty="0"/>
              <a:t>EJEMPLO DE UN REGISTRO DE INCIDENCIA – ROL SOLICITANTE</a:t>
            </a:r>
            <a:endParaRPr lang="es-PE" sz="2000" dirty="0"/>
          </a:p>
        </p:txBody>
      </p:sp>
      <p:pic>
        <p:nvPicPr>
          <p:cNvPr id="3" name="Imagen 2">
            <a:extLst>
              <a:ext uri="{FF2B5EF4-FFF2-40B4-BE49-F238E27FC236}">
                <a16:creationId xmlns:a16="http://schemas.microsoft.com/office/drawing/2014/main" id="{8D9CE6D3-2310-6DE4-1D56-5D92965DCC97}"/>
              </a:ext>
            </a:extLst>
          </p:cNvPr>
          <p:cNvPicPr>
            <a:picLocks noChangeAspect="1"/>
          </p:cNvPicPr>
          <p:nvPr/>
        </p:nvPicPr>
        <p:blipFill>
          <a:blip r:embed="rId4"/>
          <a:stretch>
            <a:fillRect/>
          </a:stretch>
        </p:blipFill>
        <p:spPr>
          <a:xfrm>
            <a:off x="300943" y="679195"/>
            <a:ext cx="11667280" cy="6020472"/>
          </a:xfrm>
          <a:prstGeom prst="rect">
            <a:avLst/>
          </a:prstGeom>
        </p:spPr>
      </p:pic>
      <p:sp>
        <p:nvSpPr>
          <p:cNvPr id="6" name="Rectángulo 5">
            <a:extLst>
              <a:ext uri="{FF2B5EF4-FFF2-40B4-BE49-F238E27FC236}">
                <a16:creationId xmlns:a16="http://schemas.microsoft.com/office/drawing/2014/main" id="{E216EB6C-0C15-89B4-78BE-8527A3D4DB15}"/>
              </a:ext>
            </a:extLst>
          </p:cNvPr>
          <p:cNvSpPr/>
          <p:nvPr/>
        </p:nvSpPr>
        <p:spPr>
          <a:xfrm>
            <a:off x="2199190" y="2037144"/>
            <a:ext cx="9618562" cy="254643"/>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225847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DE2AA-8F28-A022-433C-8D8218874416}"/>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0AEE8598-239A-458B-81E1-19E0E8B755E7}"/>
              </a:ext>
            </a:extLst>
          </p:cNvPr>
          <p:cNvPicPr>
            <a:picLocks noChangeAspect="1"/>
          </p:cNvPicPr>
          <p:nvPr/>
        </p:nvPicPr>
        <p:blipFill>
          <a:blip r:embed="rId3"/>
          <a:stretch>
            <a:fillRect/>
          </a:stretch>
        </p:blipFill>
        <p:spPr>
          <a:xfrm>
            <a:off x="10507881" y="-1"/>
            <a:ext cx="1600200" cy="976471"/>
          </a:xfrm>
          <a:prstGeom prst="rect">
            <a:avLst/>
          </a:prstGeom>
        </p:spPr>
      </p:pic>
      <p:sp>
        <p:nvSpPr>
          <p:cNvPr id="9" name="Título 7">
            <a:extLst>
              <a:ext uri="{FF2B5EF4-FFF2-40B4-BE49-F238E27FC236}">
                <a16:creationId xmlns:a16="http://schemas.microsoft.com/office/drawing/2014/main" id="{BA3A1CCE-EFC2-E989-07E9-6F2DFD5A49F4}"/>
              </a:ext>
            </a:extLst>
          </p:cNvPr>
          <p:cNvSpPr>
            <a:spLocks noGrp="1"/>
          </p:cNvSpPr>
          <p:nvPr>
            <p:ph type="title"/>
          </p:nvPr>
        </p:nvSpPr>
        <p:spPr>
          <a:xfrm>
            <a:off x="416689" y="158333"/>
            <a:ext cx="11401063" cy="362528"/>
          </a:xfrm>
        </p:spPr>
        <p:txBody>
          <a:bodyPr/>
          <a:lstStyle/>
          <a:p>
            <a:r>
              <a:rPr lang="es-ES" sz="2000" dirty="0"/>
              <a:t>EJEMPLO DE UN REGISTRO DE INCIDENCIA – NOTIFICACIÓN CORREO </a:t>
            </a:r>
            <a:endParaRPr lang="es-PE" sz="2000" dirty="0"/>
          </a:p>
        </p:txBody>
      </p:sp>
      <p:pic>
        <p:nvPicPr>
          <p:cNvPr id="3" name="Imagen 2">
            <a:extLst>
              <a:ext uri="{FF2B5EF4-FFF2-40B4-BE49-F238E27FC236}">
                <a16:creationId xmlns:a16="http://schemas.microsoft.com/office/drawing/2014/main" id="{0D6F242A-CF62-13D0-04AD-C9398858BB06}"/>
              </a:ext>
            </a:extLst>
          </p:cNvPr>
          <p:cNvPicPr>
            <a:picLocks noChangeAspect="1"/>
          </p:cNvPicPr>
          <p:nvPr/>
        </p:nvPicPr>
        <p:blipFill>
          <a:blip r:embed="rId4"/>
          <a:stretch>
            <a:fillRect/>
          </a:stretch>
        </p:blipFill>
        <p:spPr>
          <a:xfrm>
            <a:off x="1847850" y="679195"/>
            <a:ext cx="8496300" cy="5752719"/>
          </a:xfrm>
          <a:prstGeom prst="rect">
            <a:avLst/>
          </a:prstGeom>
          <a:ln>
            <a:solidFill>
              <a:schemeClr val="accent1"/>
            </a:solidFill>
          </a:ln>
        </p:spPr>
      </p:pic>
    </p:spTree>
    <p:extLst>
      <p:ext uri="{BB962C8B-B14F-4D97-AF65-F5344CB8AC3E}">
        <p14:creationId xmlns:p14="http://schemas.microsoft.com/office/powerpoint/2010/main" val="3784535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B26B-66A0-D6CC-4E93-F1DC4D9948B1}"/>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FB54AC2C-B319-771F-EA54-18D8801C008C}"/>
              </a:ext>
            </a:extLst>
          </p:cNvPr>
          <p:cNvPicPr>
            <a:picLocks noChangeAspect="1"/>
          </p:cNvPicPr>
          <p:nvPr/>
        </p:nvPicPr>
        <p:blipFill>
          <a:blip r:embed="rId3"/>
          <a:stretch>
            <a:fillRect/>
          </a:stretch>
        </p:blipFill>
        <p:spPr>
          <a:xfrm>
            <a:off x="10507881" y="-1"/>
            <a:ext cx="1600200" cy="976471"/>
          </a:xfrm>
          <a:prstGeom prst="rect">
            <a:avLst/>
          </a:prstGeom>
        </p:spPr>
      </p:pic>
      <p:sp>
        <p:nvSpPr>
          <p:cNvPr id="10" name="Título 7">
            <a:extLst>
              <a:ext uri="{FF2B5EF4-FFF2-40B4-BE49-F238E27FC236}">
                <a16:creationId xmlns:a16="http://schemas.microsoft.com/office/drawing/2014/main" id="{BB6794C2-B3F9-2ADC-AE9E-0D443BF009CA}"/>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pic>
        <p:nvPicPr>
          <p:cNvPr id="3" name="Imagen 2">
            <a:extLst>
              <a:ext uri="{FF2B5EF4-FFF2-40B4-BE49-F238E27FC236}">
                <a16:creationId xmlns:a16="http://schemas.microsoft.com/office/drawing/2014/main" id="{A699112A-D08F-641C-34CE-9D020675C6D6}"/>
              </a:ext>
            </a:extLst>
          </p:cNvPr>
          <p:cNvPicPr>
            <a:picLocks noChangeAspect="1"/>
          </p:cNvPicPr>
          <p:nvPr/>
        </p:nvPicPr>
        <p:blipFill>
          <a:blip r:embed="rId4"/>
          <a:stretch>
            <a:fillRect/>
          </a:stretch>
        </p:blipFill>
        <p:spPr>
          <a:xfrm>
            <a:off x="457200" y="719137"/>
            <a:ext cx="11277600" cy="5419725"/>
          </a:xfrm>
          <a:prstGeom prst="rect">
            <a:avLst/>
          </a:prstGeom>
        </p:spPr>
      </p:pic>
    </p:spTree>
    <p:extLst>
      <p:ext uri="{BB962C8B-B14F-4D97-AF65-F5344CB8AC3E}">
        <p14:creationId xmlns:p14="http://schemas.microsoft.com/office/powerpoint/2010/main" val="3858649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98BC7-6BDF-A7FD-B144-A3A9EED7F6D4}"/>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7F5C0FE-1843-5A56-6A61-B7A1E7CED8FB}"/>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E09A84FA-B977-DF06-F951-E5BEA541B487}"/>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pic>
        <p:nvPicPr>
          <p:cNvPr id="4" name="Imagen 3">
            <a:extLst>
              <a:ext uri="{FF2B5EF4-FFF2-40B4-BE49-F238E27FC236}">
                <a16:creationId xmlns:a16="http://schemas.microsoft.com/office/drawing/2014/main" id="{692A3F02-57DB-7F67-27DF-2F3A825209EE}"/>
              </a:ext>
            </a:extLst>
          </p:cNvPr>
          <p:cNvPicPr>
            <a:picLocks noChangeAspect="1"/>
          </p:cNvPicPr>
          <p:nvPr/>
        </p:nvPicPr>
        <p:blipFill>
          <a:blip r:embed="rId4"/>
          <a:stretch>
            <a:fillRect/>
          </a:stretch>
        </p:blipFill>
        <p:spPr>
          <a:xfrm>
            <a:off x="457200" y="528637"/>
            <a:ext cx="11277600" cy="5800725"/>
          </a:xfrm>
          <a:prstGeom prst="rect">
            <a:avLst/>
          </a:prstGeom>
        </p:spPr>
      </p:pic>
    </p:spTree>
    <p:extLst>
      <p:ext uri="{BB962C8B-B14F-4D97-AF65-F5344CB8AC3E}">
        <p14:creationId xmlns:p14="http://schemas.microsoft.com/office/powerpoint/2010/main" val="3212882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B691D-F8E7-A666-650F-00E8DEA689A7}"/>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5D9D8DEE-0B30-717F-A0BE-21D95D8D253B}"/>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DFAD105C-630B-1221-9968-15B3E3A9D330}"/>
              </a:ext>
            </a:extLst>
          </p:cNvPr>
          <p:cNvPicPr>
            <a:picLocks noChangeAspect="1"/>
          </p:cNvPicPr>
          <p:nvPr/>
        </p:nvPicPr>
        <p:blipFill>
          <a:blip r:embed="rId4"/>
          <a:stretch>
            <a:fillRect/>
          </a:stretch>
        </p:blipFill>
        <p:spPr>
          <a:xfrm>
            <a:off x="328612" y="520860"/>
            <a:ext cx="11697484" cy="6178807"/>
          </a:xfrm>
          <a:prstGeom prst="rect">
            <a:avLst/>
          </a:prstGeom>
        </p:spPr>
      </p:pic>
      <p:sp>
        <p:nvSpPr>
          <p:cNvPr id="5" name="Título 7">
            <a:extLst>
              <a:ext uri="{FF2B5EF4-FFF2-40B4-BE49-F238E27FC236}">
                <a16:creationId xmlns:a16="http://schemas.microsoft.com/office/drawing/2014/main" id="{06DF4E17-3045-DF9C-29B5-50B1C0D131EB}"/>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spTree>
    <p:extLst>
      <p:ext uri="{BB962C8B-B14F-4D97-AF65-F5344CB8AC3E}">
        <p14:creationId xmlns:p14="http://schemas.microsoft.com/office/powerpoint/2010/main" val="1915334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4802A-AA78-1F83-1124-34F5671FAA67}"/>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574943E1-F293-144B-8973-6C6F7076E4DA}"/>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D8F6B2AF-7C8D-D8F2-C4F5-225CC3D9486B}"/>
              </a:ext>
            </a:extLst>
          </p:cNvPr>
          <p:cNvPicPr>
            <a:picLocks noChangeAspect="1"/>
          </p:cNvPicPr>
          <p:nvPr/>
        </p:nvPicPr>
        <p:blipFill>
          <a:blip r:embed="rId4"/>
          <a:stretch>
            <a:fillRect/>
          </a:stretch>
        </p:blipFill>
        <p:spPr>
          <a:xfrm>
            <a:off x="266218" y="520860"/>
            <a:ext cx="11702005" cy="6178807"/>
          </a:xfrm>
          <a:prstGeom prst="rect">
            <a:avLst/>
          </a:prstGeom>
          <a:ln>
            <a:solidFill>
              <a:schemeClr val="accent1">
                <a:lumMod val="60000"/>
                <a:lumOff val="40000"/>
              </a:schemeClr>
            </a:solidFill>
          </a:ln>
        </p:spPr>
      </p:pic>
      <p:sp>
        <p:nvSpPr>
          <p:cNvPr id="7" name="Título 7">
            <a:extLst>
              <a:ext uri="{FF2B5EF4-FFF2-40B4-BE49-F238E27FC236}">
                <a16:creationId xmlns:a16="http://schemas.microsoft.com/office/drawing/2014/main" id="{84E0A6FE-F63B-A6C1-92C5-A18ACB26A739}"/>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spTree>
    <p:extLst>
      <p:ext uri="{BB962C8B-B14F-4D97-AF65-F5344CB8AC3E}">
        <p14:creationId xmlns:p14="http://schemas.microsoft.com/office/powerpoint/2010/main" val="1503385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014A0-4832-0BA3-3809-7DD506F38206}"/>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84A65495-5495-7B6A-6A72-1C65D219D642}"/>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A9F9B1A1-33DF-1778-D5E9-9DA1D470EB64}"/>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pic>
        <p:nvPicPr>
          <p:cNvPr id="4" name="Imagen 3">
            <a:extLst>
              <a:ext uri="{FF2B5EF4-FFF2-40B4-BE49-F238E27FC236}">
                <a16:creationId xmlns:a16="http://schemas.microsoft.com/office/drawing/2014/main" id="{ECBF2C71-47C3-2CDD-D95B-AC0C514E54A5}"/>
              </a:ext>
            </a:extLst>
          </p:cNvPr>
          <p:cNvPicPr>
            <a:picLocks noChangeAspect="1"/>
          </p:cNvPicPr>
          <p:nvPr/>
        </p:nvPicPr>
        <p:blipFill>
          <a:blip r:embed="rId4"/>
          <a:stretch>
            <a:fillRect/>
          </a:stretch>
        </p:blipFill>
        <p:spPr>
          <a:xfrm>
            <a:off x="324091" y="520862"/>
            <a:ext cx="11667281" cy="6051388"/>
          </a:xfrm>
          <a:prstGeom prst="rect">
            <a:avLst/>
          </a:prstGeom>
          <a:ln>
            <a:solidFill>
              <a:schemeClr val="accent1"/>
            </a:solidFill>
          </a:ln>
        </p:spPr>
      </p:pic>
    </p:spTree>
    <p:extLst>
      <p:ext uri="{BB962C8B-B14F-4D97-AF65-F5344CB8AC3E}">
        <p14:creationId xmlns:p14="http://schemas.microsoft.com/office/powerpoint/2010/main" val="3042824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243C1-502F-48C8-C37F-A87056E4C7C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AD53AF4-7C3A-C5EA-E184-4672FF207A4D}"/>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A9A2C23E-2A80-074C-B309-65A4EB423383}"/>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pic>
        <p:nvPicPr>
          <p:cNvPr id="3" name="Imagen 2">
            <a:extLst>
              <a:ext uri="{FF2B5EF4-FFF2-40B4-BE49-F238E27FC236}">
                <a16:creationId xmlns:a16="http://schemas.microsoft.com/office/drawing/2014/main" id="{96FA4CDB-86CF-D81C-2550-6EAF3779DA51}"/>
              </a:ext>
            </a:extLst>
          </p:cNvPr>
          <p:cNvPicPr>
            <a:picLocks noChangeAspect="1"/>
          </p:cNvPicPr>
          <p:nvPr/>
        </p:nvPicPr>
        <p:blipFill>
          <a:blip r:embed="rId4"/>
          <a:stretch>
            <a:fillRect/>
          </a:stretch>
        </p:blipFill>
        <p:spPr>
          <a:xfrm>
            <a:off x="385762" y="638175"/>
            <a:ext cx="11420475" cy="5581650"/>
          </a:xfrm>
          <a:prstGeom prst="rect">
            <a:avLst/>
          </a:prstGeom>
        </p:spPr>
      </p:pic>
    </p:spTree>
    <p:extLst>
      <p:ext uri="{BB962C8B-B14F-4D97-AF65-F5344CB8AC3E}">
        <p14:creationId xmlns:p14="http://schemas.microsoft.com/office/powerpoint/2010/main" val="3733778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AF291-3550-9941-C406-FF3D2AAA3C6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39C9A21-CAFB-E1E2-C2ED-160635A8B1F9}"/>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BECEA186-A573-01E4-DD8D-2CF2FDBCA47B}"/>
              </a:ext>
            </a:extLst>
          </p:cNvPr>
          <p:cNvSpPr>
            <a:spLocks noGrp="1"/>
          </p:cNvSpPr>
          <p:nvPr>
            <p:ph type="title"/>
          </p:nvPr>
        </p:nvSpPr>
        <p:spPr>
          <a:xfrm>
            <a:off x="416689" y="158333"/>
            <a:ext cx="11401063" cy="362528"/>
          </a:xfrm>
        </p:spPr>
        <p:txBody>
          <a:bodyPr/>
          <a:lstStyle/>
          <a:p>
            <a:r>
              <a:rPr lang="es-ES" sz="2000" dirty="0"/>
              <a:t>EJEMPLO DE UN REGISTRO DE INCIDENCIA – ROL ADMINISTRADOR</a:t>
            </a:r>
            <a:endParaRPr lang="es-PE" sz="2000" dirty="0"/>
          </a:p>
        </p:txBody>
      </p:sp>
      <p:pic>
        <p:nvPicPr>
          <p:cNvPr id="4" name="Imagen 3">
            <a:extLst>
              <a:ext uri="{FF2B5EF4-FFF2-40B4-BE49-F238E27FC236}">
                <a16:creationId xmlns:a16="http://schemas.microsoft.com/office/drawing/2014/main" id="{CDB67976-513A-D0A2-27E8-D366F7D24D4D}"/>
              </a:ext>
            </a:extLst>
          </p:cNvPr>
          <p:cNvPicPr>
            <a:picLocks noChangeAspect="1"/>
          </p:cNvPicPr>
          <p:nvPr/>
        </p:nvPicPr>
        <p:blipFill>
          <a:blip r:embed="rId4"/>
          <a:stretch>
            <a:fillRect/>
          </a:stretch>
        </p:blipFill>
        <p:spPr>
          <a:xfrm>
            <a:off x="416689" y="679194"/>
            <a:ext cx="11586258" cy="5791053"/>
          </a:xfrm>
          <a:prstGeom prst="rect">
            <a:avLst/>
          </a:prstGeom>
        </p:spPr>
      </p:pic>
      <p:sp>
        <p:nvSpPr>
          <p:cNvPr id="5" name="Rectángulo 4">
            <a:extLst>
              <a:ext uri="{FF2B5EF4-FFF2-40B4-BE49-F238E27FC236}">
                <a16:creationId xmlns:a16="http://schemas.microsoft.com/office/drawing/2014/main" id="{1E31F911-2B16-5093-FAF0-5AA64D87298C}"/>
              </a:ext>
            </a:extLst>
          </p:cNvPr>
          <p:cNvSpPr/>
          <p:nvPr/>
        </p:nvSpPr>
        <p:spPr>
          <a:xfrm>
            <a:off x="2419114" y="4618297"/>
            <a:ext cx="9097701" cy="335666"/>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15288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9F1D9-DE56-39AA-D8F0-E3FB6280BF1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5624066-C636-2499-810F-CC469873C79C}"/>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14DDF6BB-A3E1-3288-37B7-576745C3752D}"/>
              </a:ext>
            </a:extLst>
          </p:cNvPr>
          <p:cNvSpPr>
            <a:spLocks noGrp="1"/>
          </p:cNvSpPr>
          <p:nvPr>
            <p:ph type="title"/>
          </p:nvPr>
        </p:nvSpPr>
        <p:spPr>
          <a:xfrm>
            <a:off x="416689" y="158333"/>
            <a:ext cx="11401063" cy="362528"/>
          </a:xfrm>
        </p:spPr>
        <p:txBody>
          <a:bodyPr/>
          <a:lstStyle/>
          <a:p>
            <a:pPr algn="ctr"/>
            <a:r>
              <a:rPr lang="es-ES" sz="2500" dirty="0"/>
              <a:t>OBSERVACIONES</a:t>
            </a:r>
            <a:endParaRPr lang="es-PE" sz="2500" dirty="0"/>
          </a:p>
        </p:txBody>
      </p:sp>
      <p:sp>
        <p:nvSpPr>
          <p:cNvPr id="2" name="CuadroTexto 1">
            <a:extLst>
              <a:ext uri="{FF2B5EF4-FFF2-40B4-BE49-F238E27FC236}">
                <a16:creationId xmlns:a16="http://schemas.microsoft.com/office/drawing/2014/main" id="{9C3EA406-E4FF-1822-D4D3-AD91CE1E84ED}"/>
              </a:ext>
            </a:extLst>
          </p:cNvPr>
          <p:cNvSpPr txBox="1"/>
          <p:nvPr/>
        </p:nvSpPr>
        <p:spPr>
          <a:xfrm>
            <a:off x="332065" y="679195"/>
            <a:ext cx="11570310" cy="4524315"/>
          </a:xfrm>
          <a:prstGeom prst="rect">
            <a:avLst/>
          </a:prstGeom>
          <a:noFill/>
        </p:spPr>
        <p:txBody>
          <a:bodyPr wrap="square" rtlCol="0">
            <a:spAutoFit/>
          </a:bodyPr>
          <a:lstStyle/>
          <a:p>
            <a:pPr marL="342900" indent="-342900">
              <a:buFont typeface="+mj-lt"/>
              <a:buAutoNum type="arabicPeriod"/>
            </a:pPr>
            <a:r>
              <a:rPr lang="es-ES" sz="1600" dirty="0">
                <a:latin typeface="Aptos" panose="020B0004020202020204" pitchFamily="34" charset="0"/>
              </a:rPr>
              <a:t>La plataforma está implementada para las incidencias que reportan los usuarios ejemplo problemas con su PC, teclado, impresora, etc.</a:t>
            </a:r>
          </a:p>
          <a:p>
            <a:pPr marL="342900" indent="-342900">
              <a:buFont typeface="+mj-lt"/>
              <a:buAutoNum type="arabicPeriod"/>
            </a:pPr>
            <a:endParaRPr lang="es-ES" sz="1600" dirty="0">
              <a:latin typeface="Aptos" panose="020B0004020202020204" pitchFamily="34" charset="0"/>
            </a:endParaRPr>
          </a:p>
          <a:p>
            <a:pPr marL="342900" indent="-342900">
              <a:buFont typeface="+mj-lt"/>
              <a:buAutoNum type="arabicPeriod"/>
            </a:pPr>
            <a:r>
              <a:rPr lang="es-ES" sz="1600" dirty="0">
                <a:latin typeface="Aptos" panose="020B0004020202020204" pitchFamily="34" charset="0"/>
              </a:rPr>
              <a:t>La plataforma también soporta realizar tareas(actividades) preventivas y/o correctivas.</a:t>
            </a:r>
          </a:p>
          <a:p>
            <a:pPr marL="342900" indent="-342900">
              <a:buFont typeface="+mj-lt"/>
              <a:buAutoNum type="arabicPeriod"/>
            </a:pPr>
            <a:endParaRPr lang="es-ES" sz="1600" dirty="0">
              <a:latin typeface="Aptos" panose="020B0004020202020204" pitchFamily="34" charset="0"/>
            </a:endParaRPr>
          </a:p>
          <a:p>
            <a:pPr marL="342900" indent="-342900">
              <a:buFont typeface="+mj-lt"/>
              <a:buAutoNum type="arabicPeriod"/>
            </a:pPr>
            <a:r>
              <a:rPr lang="es-ES" sz="1600" b="1" dirty="0">
                <a:latin typeface="Aptos" panose="020B0004020202020204" pitchFamily="34" charset="0"/>
              </a:rPr>
              <a:t>La plataforma OSAC, no considera un flujo de aprobaciones de las solicitudes registros realizados como requerimientos, lo que originaría todo lo que se registra en el sistema se entienda como pendiente de atención.</a:t>
            </a:r>
          </a:p>
          <a:p>
            <a:pPr marL="342900" indent="-342900">
              <a:buFont typeface="+mj-lt"/>
              <a:buAutoNum type="arabicPeriod"/>
            </a:pPr>
            <a:endParaRPr lang="es-ES" sz="1600" b="1" dirty="0">
              <a:latin typeface="Aptos" panose="020B0004020202020204" pitchFamily="34" charset="0"/>
            </a:endParaRPr>
          </a:p>
          <a:p>
            <a:pPr marL="342900" indent="-342900">
              <a:buFont typeface="+mj-lt"/>
              <a:buAutoNum type="arabicPeriod"/>
            </a:pPr>
            <a:r>
              <a:rPr lang="es-ES" sz="1600" dirty="0">
                <a:latin typeface="Aptos" panose="020B0004020202020204" pitchFamily="34" charset="0"/>
              </a:rPr>
              <a:t>Se sugiere como primer entregable que el usuario adjunte la ficha física con las firmas de su jefatura y gerencia central .</a:t>
            </a:r>
          </a:p>
          <a:p>
            <a:endParaRPr lang="es-ES" sz="1600" dirty="0">
              <a:latin typeface="Aptos" panose="020B0004020202020204" pitchFamily="34" charset="0"/>
            </a:endParaRPr>
          </a:p>
          <a:p>
            <a:r>
              <a:rPr lang="es-ES" sz="1600" dirty="0">
                <a:latin typeface="Aptos" panose="020B0004020202020204" pitchFamily="34" charset="0"/>
              </a:rPr>
              <a:t>5.    Se realizaron las pruebas con siguientes escenarios : </a:t>
            </a:r>
          </a:p>
          <a:p>
            <a:r>
              <a:rPr lang="es-ES" sz="1600" dirty="0">
                <a:latin typeface="Aptos" panose="020B0004020202020204" pitchFamily="34" charset="0"/>
              </a:rPr>
              <a:t>        5.1 Requerimiento de Hardware: el usuario que sea asignado para está tarea debe tener el </a:t>
            </a:r>
            <a:r>
              <a:rPr lang="es-ES" sz="1600" b="1" dirty="0">
                <a:latin typeface="Aptos" panose="020B0004020202020204" pitchFamily="34" charset="0"/>
              </a:rPr>
              <a:t>“rol de técnico”</a:t>
            </a:r>
          </a:p>
          <a:p>
            <a:r>
              <a:rPr lang="es-ES" sz="1600" dirty="0">
                <a:latin typeface="Aptos" panose="020B0004020202020204" pitchFamily="34" charset="0"/>
              </a:rPr>
              <a:t>        5.2 Requerimiento de Traslado de PC : el usuario que sea asignado para está tarea debe tener el </a:t>
            </a:r>
            <a:r>
              <a:rPr lang="es-ES" sz="1600" b="1" dirty="0">
                <a:latin typeface="Aptos" panose="020B0004020202020204" pitchFamily="34" charset="0"/>
              </a:rPr>
              <a:t>“rol de técnico”</a:t>
            </a:r>
            <a:endParaRPr lang="es-ES" sz="1600" dirty="0">
              <a:latin typeface="Aptos" panose="020B0004020202020204" pitchFamily="34" charset="0"/>
            </a:endParaRPr>
          </a:p>
          <a:p>
            <a:r>
              <a:rPr lang="es-ES" sz="1600" dirty="0">
                <a:latin typeface="Aptos" panose="020B0004020202020204" pitchFamily="34" charset="0"/>
              </a:rPr>
              <a:t>        5.3 Requerimiento de Usuario de Red : el usuario que sea asignado para está tarea debe tener el </a:t>
            </a:r>
            <a:r>
              <a:rPr lang="es-ES" sz="1600" b="1" dirty="0">
                <a:latin typeface="Aptos" panose="020B0004020202020204" pitchFamily="34" charset="0"/>
              </a:rPr>
              <a:t>“rol de técnico”</a:t>
            </a:r>
            <a:endParaRPr lang="es-ES" sz="1600" dirty="0">
              <a:latin typeface="Aptos" panose="020B0004020202020204" pitchFamily="34" charset="0"/>
            </a:endParaRPr>
          </a:p>
          <a:p>
            <a:r>
              <a:rPr lang="es-ES" sz="1600" dirty="0">
                <a:latin typeface="Aptos" panose="020B0004020202020204" pitchFamily="34" charset="0"/>
              </a:rPr>
              <a:t>        5.4 Requerimiento de Acceso a Carpeta : el usuario que sea asignado para está tarea debe tener el </a:t>
            </a:r>
            <a:r>
              <a:rPr lang="es-ES" sz="1600" b="1" dirty="0">
                <a:latin typeface="Aptos" panose="020B0004020202020204" pitchFamily="34" charset="0"/>
              </a:rPr>
              <a:t>“rol de técnico”</a:t>
            </a:r>
            <a:endParaRPr lang="es-ES" sz="1600" dirty="0">
              <a:latin typeface="Aptos" panose="020B0004020202020204" pitchFamily="34" charset="0"/>
            </a:endParaRPr>
          </a:p>
          <a:p>
            <a:r>
              <a:rPr lang="es-ES" sz="1600" dirty="0">
                <a:latin typeface="Aptos" panose="020B0004020202020204" pitchFamily="34" charset="0"/>
              </a:rPr>
              <a:t>        5.5 Requerimiento de Acceso VPN: el usuario que sea asignado para está tarea debe tener el </a:t>
            </a:r>
            <a:r>
              <a:rPr lang="es-ES" sz="1600" b="1" dirty="0">
                <a:latin typeface="Aptos" panose="020B0004020202020204" pitchFamily="34" charset="0"/>
              </a:rPr>
              <a:t>“rol de técnico”</a:t>
            </a:r>
            <a:endParaRPr lang="es-ES" sz="1600" dirty="0">
              <a:latin typeface="Aptos" panose="020B0004020202020204" pitchFamily="34" charset="0"/>
            </a:endParaRPr>
          </a:p>
          <a:p>
            <a:r>
              <a:rPr lang="es-ES" sz="1600" dirty="0">
                <a:latin typeface="Aptos" panose="020B0004020202020204" pitchFamily="34" charset="0"/>
              </a:rPr>
              <a:t>        5.6 Requerimiento de Instalación Software : el usuario que sea asignado para está tarea debe tener el </a:t>
            </a:r>
            <a:r>
              <a:rPr lang="es-ES" sz="1600" b="1" dirty="0">
                <a:latin typeface="Aptos" panose="020B0004020202020204" pitchFamily="34" charset="0"/>
              </a:rPr>
              <a:t>“rol de técnico”</a:t>
            </a:r>
            <a:endParaRPr lang="es-ES" sz="1600" dirty="0">
              <a:latin typeface="Aptos" panose="020B0004020202020204" pitchFamily="34" charset="0"/>
            </a:endParaRPr>
          </a:p>
          <a:p>
            <a:r>
              <a:rPr lang="es-ES" sz="1600" dirty="0">
                <a:latin typeface="Aptos" panose="020B0004020202020204" pitchFamily="34" charset="0"/>
              </a:rPr>
              <a:t>        5.7 Requerimiento de Acceso Páginas Web : el usuario que sea asignado para está tarea debe tener el </a:t>
            </a:r>
            <a:r>
              <a:rPr lang="es-ES" sz="1600" b="1" dirty="0">
                <a:latin typeface="Aptos" panose="020B0004020202020204" pitchFamily="34" charset="0"/>
              </a:rPr>
              <a:t>“rol de técnico”</a:t>
            </a:r>
          </a:p>
        </p:txBody>
      </p:sp>
    </p:spTree>
    <p:extLst>
      <p:ext uri="{BB962C8B-B14F-4D97-AF65-F5344CB8AC3E}">
        <p14:creationId xmlns:p14="http://schemas.microsoft.com/office/powerpoint/2010/main" val="1925112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4A8BB-62E5-1003-16CC-F42EFB2CABE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F54D470-5595-3280-A83A-8962CF9EF11D}"/>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6C518EF0-7EFE-FD68-8BF1-87D5144ADB7D}"/>
              </a:ext>
            </a:extLst>
          </p:cNvPr>
          <p:cNvSpPr>
            <a:spLocks noGrp="1"/>
          </p:cNvSpPr>
          <p:nvPr>
            <p:ph type="title"/>
          </p:nvPr>
        </p:nvSpPr>
        <p:spPr>
          <a:xfrm>
            <a:off x="416689" y="158333"/>
            <a:ext cx="11401063" cy="362528"/>
          </a:xfrm>
        </p:spPr>
        <p:txBody>
          <a:bodyPr/>
          <a:lstStyle/>
          <a:p>
            <a:r>
              <a:rPr lang="es-ES" sz="2000" dirty="0"/>
              <a:t>EJEMPLO DE UN REGISTRO DE INCIDENCIA – NOTIFICACIÓN CORREO - TÉCNICO</a:t>
            </a:r>
            <a:endParaRPr lang="es-PE" sz="2000" dirty="0"/>
          </a:p>
        </p:txBody>
      </p:sp>
      <p:pic>
        <p:nvPicPr>
          <p:cNvPr id="3" name="Imagen 2">
            <a:extLst>
              <a:ext uri="{FF2B5EF4-FFF2-40B4-BE49-F238E27FC236}">
                <a16:creationId xmlns:a16="http://schemas.microsoft.com/office/drawing/2014/main" id="{FAFD8916-C819-7698-3BE8-86829D555BBB}"/>
              </a:ext>
            </a:extLst>
          </p:cNvPr>
          <p:cNvPicPr>
            <a:picLocks noChangeAspect="1"/>
          </p:cNvPicPr>
          <p:nvPr/>
        </p:nvPicPr>
        <p:blipFill>
          <a:blip r:embed="rId4"/>
          <a:stretch>
            <a:fillRect/>
          </a:stretch>
        </p:blipFill>
        <p:spPr>
          <a:xfrm>
            <a:off x="2338387" y="775504"/>
            <a:ext cx="7515225" cy="5582433"/>
          </a:xfrm>
          <a:prstGeom prst="rect">
            <a:avLst/>
          </a:prstGeom>
          <a:ln>
            <a:solidFill>
              <a:schemeClr val="accent1">
                <a:lumMod val="75000"/>
              </a:schemeClr>
            </a:solidFill>
          </a:ln>
        </p:spPr>
      </p:pic>
      <p:sp>
        <p:nvSpPr>
          <p:cNvPr id="5" name="Rectángulo 4">
            <a:extLst>
              <a:ext uri="{FF2B5EF4-FFF2-40B4-BE49-F238E27FC236}">
                <a16:creationId xmlns:a16="http://schemas.microsoft.com/office/drawing/2014/main" id="{5BB94BF7-A5DF-F167-18D0-D7FC5C8EC611}"/>
              </a:ext>
            </a:extLst>
          </p:cNvPr>
          <p:cNvSpPr/>
          <p:nvPr/>
        </p:nvSpPr>
        <p:spPr>
          <a:xfrm>
            <a:off x="2373112" y="814426"/>
            <a:ext cx="7303324" cy="208344"/>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2262637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59A36-500D-1646-2C0B-CA30D34227A3}"/>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1D57BD8C-4440-6836-DB39-410478B2B468}"/>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5E5177DD-099B-9C07-5BF7-D78F5AE31FF9}"/>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pic>
        <p:nvPicPr>
          <p:cNvPr id="4" name="Imagen 3">
            <a:extLst>
              <a:ext uri="{FF2B5EF4-FFF2-40B4-BE49-F238E27FC236}">
                <a16:creationId xmlns:a16="http://schemas.microsoft.com/office/drawing/2014/main" id="{2602B1C6-A24B-A76D-7DF8-4343EAB7C505}"/>
              </a:ext>
            </a:extLst>
          </p:cNvPr>
          <p:cNvPicPr>
            <a:picLocks noChangeAspect="1"/>
          </p:cNvPicPr>
          <p:nvPr/>
        </p:nvPicPr>
        <p:blipFill>
          <a:blip r:embed="rId4"/>
          <a:stretch>
            <a:fillRect/>
          </a:stretch>
        </p:blipFill>
        <p:spPr>
          <a:xfrm>
            <a:off x="393539" y="520861"/>
            <a:ext cx="11574684" cy="6178806"/>
          </a:xfrm>
          <a:prstGeom prst="rect">
            <a:avLst/>
          </a:prstGeom>
          <a:ln>
            <a:solidFill>
              <a:schemeClr val="accent1">
                <a:lumMod val="60000"/>
                <a:lumOff val="40000"/>
              </a:schemeClr>
            </a:solidFill>
          </a:ln>
        </p:spPr>
      </p:pic>
      <p:sp>
        <p:nvSpPr>
          <p:cNvPr id="5" name="Flecha: hacia la izquierda 4">
            <a:extLst>
              <a:ext uri="{FF2B5EF4-FFF2-40B4-BE49-F238E27FC236}">
                <a16:creationId xmlns:a16="http://schemas.microsoft.com/office/drawing/2014/main" id="{1E5A5838-5E85-9646-EF86-88FA5F0BBD8F}"/>
              </a:ext>
            </a:extLst>
          </p:cNvPr>
          <p:cNvSpPr/>
          <p:nvPr/>
        </p:nvSpPr>
        <p:spPr>
          <a:xfrm>
            <a:off x="2083442" y="2660730"/>
            <a:ext cx="1840376" cy="768270"/>
          </a:xfrm>
          <a:prstGeom prst="lef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43316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D28EF-BC30-D78C-7825-2CE1E3F6BE01}"/>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E1AC5EEA-430B-DDE1-C64C-324E4A51DD3B}"/>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7CF76B98-D60D-CF62-C789-ED366D3A2E29}"/>
              </a:ext>
            </a:extLst>
          </p:cNvPr>
          <p:cNvPicPr>
            <a:picLocks noChangeAspect="1"/>
          </p:cNvPicPr>
          <p:nvPr/>
        </p:nvPicPr>
        <p:blipFill>
          <a:blip r:embed="rId4"/>
          <a:stretch>
            <a:fillRect/>
          </a:stretch>
        </p:blipFill>
        <p:spPr>
          <a:xfrm>
            <a:off x="243068" y="479129"/>
            <a:ext cx="11865013" cy="6220537"/>
          </a:xfrm>
          <a:prstGeom prst="rect">
            <a:avLst/>
          </a:prstGeom>
        </p:spPr>
      </p:pic>
      <p:sp>
        <p:nvSpPr>
          <p:cNvPr id="5" name="Rectángulo 4">
            <a:extLst>
              <a:ext uri="{FF2B5EF4-FFF2-40B4-BE49-F238E27FC236}">
                <a16:creationId xmlns:a16="http://schemas.microsoft.com/office/drawing/2014/main" id="{23C411AD-7D4C-AE72-E3AC-47F5893E6681}"/>
              </a:ext>
            </a:extLst>
          </p:cNvPr>
          <p:cNvSpPr/>
          <p:nvPr/>
        </p:nvSpPr>
        <p:spPr>
          <a:xfrm>
            <a:off x="2372812" y="5521123"/>
            <a:ext cx="2870522" cy="1143819"/>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9A0F4801-6D1E-73CE-3E57-3312E51FE02D}"/>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sp>
        <p:nvSpPr>
          <p:cNvPr id="10" name="Flecha: curvada hacia arriba 9">
            <a:extLst>
              <a:ext uri="{FF2B5EF4-FFF2-40B4-BE49-F238E27FC236}">
                <a16:creationId xmlns:a16="http://schemas.microsoft.com/office/drawing/2014/main" id="{ED447C5C-A9BF-CBC1-46AB-2F08E109C1E1}"/>
              </a:ext>
            </a:extLst>
          </p:cNvPr>
          <p:cNvSpPr/>
          <p:nvPr/>
        </p:nvSpPr>
        <p:spPr>
          <a:xfrm rot="17783347">
            <a:off x="4253052" y="4140472"/>
            <a:ext cx="3375116" cy="108554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11" name="Flecha: curvada hacia arriba 10">
            <a:extLst>
              <a:ext uri="{FF2B5EF4-FFF2-40B4-BE49-F238E27FC236}">
                <a16:creationId xmlns:a16="http://schemas.microsoft.com/office/drawing/2014/main" id="{5F3BD05D-1419-FB86-901E-B56A8D0D614D}"/>
              </a:ext>
            </a:extLst>
          </p:cNvPr>
          <p:cNvSpPr/>
          <p:nvPr/>
        </p:nvSpPr>
        <p:spPr>
          <a:xfrm rot="3732431">
            <a:off x="5951924" y="4090137"/>
            <a:ext cx="3375116" cy="108554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205810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54DF6-4CF4-FD9E-0BCB-3778E373C78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B9EE955E-FC98-EDC0-7569-7A70BBAF11CF}"/>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DE72ACC2-64B9-88EA-2E63-8ED5ED4405A8}"/>
              </a:ext>
            </a:extLst>
          </p:cNvPr>
          <p:cNvPicPr>
            <a:picLocks noChangeAspect="1"/>
          </p:cNvPicPr>
          <p:nvPr/>
        </p:nvPicPr>
        <p:blipFill>
          <a:blip r:embed="rId4"/>
          <a:stretch>
            <a:fillRect/>
          </a:stretch>
        </p:blipFill>
        <p:spPr>
          <a:xfrm>
            <a:off x="233726" y="656044"/>
            <a:ext cx="11958274" cy="6178805"/>
          </a:xfrm>
          <a:prstGeom prst="rect">
            <a:avLst/>
          </a:prstGeom>
          <a:ln>
            <a:solidFill>
              <a:schemeClr val="accent1"/>
            </a:solidFill>
          </a:ln>
        </p:spPr>
      </p:pic>
      <p:sp>
        <p:nvSpPr>
          <p:cNvPr id="6" name="Rectángulo 5">
            <a:extLst>
              <a:ext uri="{FF2B5EF4-FFF2-40B4-BE49-F238E27FC236}">
                <a16:creationId xmlns:a16="http://schemas.microsoft.com/office/drawing/2014/main" id="{E279800D-5013-5CFB-017D-806A7ED0C4AC}"/>
              </a:ext>
            </a:extLst>
          </p:cNvPr>
          <p:cNvSpPr/>
          <p:nvPr/>
        </p:nvSpPr>
        <p:spPr>
          <a:xfrm>
            <a:off x="5555849" y="2597701"/>
            <a:ext cx="3090441" cy="1143819"/>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7" name="Flecha: curvada hacia arriba 6">
            <a:extLst>
              <a:ext uri="{FF2B5EF4-FFF2-40B4-BE49-F238E27FC236}">
                <a16:creationId xmlns:a16="http://schemas.microsoft.com/office/drawing/2014/main" id="{E0355D4A-25B5-3F84-77EB-4F8D617EBB76}"/>
              </a:ext>
            </a:extLst>
          </p:cNvPr>
          <p:cNvSpPr/>
          <p:nvPr/>
        </p:nvSpPr>
        <p:spPr>
          <a:xfrm rot="17783347">
            <a:off x="4880425" y="4696472"/>
            <a:ext cx="3115458" cy="108554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11" name="Título 7">
            <a:extLst>
              <a:ext uri="{FF2B5EF4-FFF2-40B4-BE49-F238E27FC236}">
                <a16:creationId xmlns:a16="http://schemas.microsoft.com/office/drawing/2014/main" id="{0836966B-B4EB-834E-83D7-B10716F61045}"/>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spTree>
    <p:extLst>
      <p:ext uri="{BB962C8B-B14F-4D97-AF65-F5344CB8AC3E}">
        <p14:creationId xmlns:p14="http://schemas.microsoft.com/office/powerpoint/2010/main" val="1652095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1C45B-19DB-C96D-2E69-AF521AD5F2F0}"/>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67E6D64-00FE-8923-9421-A77370387F40}"/>
              </a:ext>
            </a:extLst>
          </p:cNvPr>
          <p:cNvPicPr>
            <a:picLocks noChangeAspect="1"/>
          </p:cNvPicPr>
          <p:nvPr/>
        </p:nvPicPr>
        <p:blipFill>
          <a:blip r:embed="rId3"/>
          <a:stretch>
            <a:fillRect/>
          </a:stretch>
        </p:blipFill>
        <p:spPr>
          <a:xfrm>
            <a:off x="10507881" y="-1"/>
            <a:ext cx="1600200" cy="976471"/>
          </a:xfrm>
          <a:prstGeom prst="rect">
            <a:avLst/>
          </a:prstGeom>
        </p:spPr>
      </p:pic>
      <p:sp>
        <p:nvSpPr>
          <p:cNvPr id="6" name="Rectángulo 5">
            <a:extLst>
              <a:ext uri="{FF2B5EF4-FFF2-40B4-BE49-F238E27FC236}">
                <a16:creationId xmlns:a16="http://schemas.microsoft.com/office/drawing/2014/main" id="{C7A03CB3-4EBF-E84E-4D2F-DDCDDC19D31A}"/>
              </a:ext>
            </a:extLst>
          </p:cNvPr>
          <p:cNvSpPr/>
          <p:nvPr/>
        </p:nvSpPr>
        <p:spPr>
          <a:xfrm>
            <a:off x="5636874" y="2481953"/>
            <a:ext cx="2870522" cy="1143819"/>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pic>
        <p:nvPicPr>
          <p:cNvPr id="3" name="Imagen 2">
            <a:extLst>
              <a:ext uri="{FF2B5EF4-FFF2-40B4-BE49-F238E27FC236}">
                <a16:creationId xmlns:a16="http://schemas.microsoft.com/office/drawing/2014/main" id="{4D884322-4DE2-7606-A0E9-9206F4637954}"/>
              </a:ext>
            </a:extLst>
          </p:cNvPr>
          <p:cNvPicPr>
            <a:picLocks noChangeAspect="1"/>
          </p:cNvPicPr>
          <p:nvPr/>
        </p:nvPicPr>
        <p:blipFill>
          <a:blip r:embed="rId4"/>
          <a:stretch>
            <a:fillRect/>
          </a:stretch>
        </p:blipFill>
        <p:spPr>
          <a:xfrm>
            <a:off x="416689" y="679194"/>
            <a:ext cx="11528383" cy="6020473"/>
          </a:xfrm>
          <a:prstGeom prst="rect">
            <a:avLst/>
          </a:prstGeom>
        </p:spPr>
      </p:pic>
      <p:sp>
        <p:nvSpPr>
          <p:cNvPr id="9" name="Título 7">
            <a:extLst>
              <a:ext uri="{FF2B5EF4-FFF2-40B4-BE49-F238E27FC236}">
                <a16:creationId xmlns:a16="http://schemas.microsoft.com/office/drawing/2014/main" id="{667ABB3F-A5FF-FBFF-4D10-3732EE4AFC0F}"/>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spTree>
    <p:extLst>
      <p:ext uri="{BB962C8B-B14F-4D97-AF65-F5344CB8AC3E}">
        <p14:creationId xmlns:p14="http://schemas.microsoft.com/office/powerpoint/2010/main" val="2701232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14256-BD74-E027-CFAA-EF8B4C4570C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7848775-6F24-A7CE-827E-3ADFB9B51110}"/>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1A6B38BB-373F-B7B4-441D-E209E96F5D7E}"/>
              </a:ext>
            </a:extLst>
          </p:cNvPr>
          <p:cNvPicPr>
            <a:picLocks noChangeAspect="1"/>
          </p:cNvPicPr>
          <p:nvPr/>
        </p:nvPicPr>
        <p:blipFill>
          <a:blip r:embed="rId4"/>
          <a:stretch>
            <a:fillRect/>
          </a:stretch>
        </p:blipFill>
        <p:spPr>
          <a:xfrm>
            <a:off x="319449" y="679195"/>
            <a:ext cx="11671923" cy="6020472"/>
          </a:xfrm>
          <a:prstGeom prst="rect">
            <a:avLst/>
          </a:prstGeom>
        </p:spPr>
      </p:pic>
      <p:sp>
        <p:nvSpPr>
          <p:cNvPr id="6" name="Rectángulo 5">
            <a:extLst>
              <a:ext uri="{FF2B5EF4-FFF2-40B4-BE49-F238E27FC236}">
                <a16:creationId xmlns:a16="http://schemas.microsoft.com/office/drawing/2014/main" id="{37697CCF-F293-8FDA-39D8-E3F049C034A0}"/>
              </a:ext>
            </a:extLst>
          </p:cNvPr>
          <p:cNvSpPr/>
          <p:nvPr/>
        </p:nvSpPr>
        <p:spPr>
          <a:xfrm>
            <a:off x="5127585" y="1284790"/>
            <a:ext cx="3240911" cy="2777923"/>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20683516-6808-CC63-09A3-1E6023F0FBFD}"/>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sp>
        <p:nvSpPr>
          <p:cNvPr id="5" name="Flecha: a la derecha 4">
            <a:extLst>
              <a:ext uri="{FF2B5EF4-FFF2-40B4-BE49-F238E27FC236}">
                <a16:creationId xmlns:a16="http://schemas.microsoft.com/office/drawing/2014/main" id="{A0806683-14DA-E2A4-F2A6-EAEA20672E77}"/>
              </a:ext>
            </a:extLst>
          </p:cNvPr>
          <p:cNvSpPr/>
          <p:nvPr/>
        </p:nvSpPr>
        <p:spPr>
          <a:xfrm>
            <a:off x="5752618" y="4433104"/>
            <a:ext cx="1064871" cy="613458"/>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680956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C134B-3DF6-3DC0-6E05-5F9679E4C49D}"/>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CAB910A-2346-D8D4-A2C9-E0F16E5A5502}"/>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49ABF8EF-2A84-3252-2E3F-6B82D11D220B}"/>
              </a:ext>
            </a:extLst>
          </p:cNvPr>
          <p:cNvPicPr>
            <a:picLocks noChangeAspect="1"/>
          </p:cNvPicPr>
          <p:nvPr/>
        </p:nvPicPr>
        <p:blipFill>
          <a:blip r:embed="rId4"/>
          <a:stretch>
            <a:fillRect/>
          </a:stretch>
        </p:blipFill>
        <p:spPr>
          <a:xfrm>
            <a:off x="312516" y="679194"/>
            <a:ext cx="11795565" cy="6020473"/>
          </a:xfrm>
          <a:prstGeom prst="rect">
            <a:avLst/>
          </a:prstGeom>
          <a:ln>
            <a:solidFill>
              <a:schemeClr val="accent1"/>
            </a:solidFill>
          </a:ln>
        </p:spPr>
      </p:pic>
      <p:sp>
        <p:nvSpPr>
          <p:cNvPr id="5" name="Rectángulo 4">
            <a:extLst>
              <a:ext uri="{FF2B5EF4-FFF2-40B4-BE49-F238E27FC236}">
                <a16:creationId xmlns:a16="http://schemas.microsoft.com/office/drawing/2014/main" id="{2E6DCEFB-AB65-3204-D48D-2BE6984FE566}"/>
              </a:ext>
            </a:extLst>
          </p:cNvPr>
          <p:cNvSpPr/>
          <p:nvPr/>
        </p:nvSpPr>
        <p:spPr>
          <a:xfrm>
            <a:off x="8854633" y="2634651"/>
            <a:ext cx="2916826" cy="1187894"/>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2" name="Título 7">
            <a:extLst>
              <a:ext uri="{FF2B5EF4-FFF2-40B4-BE49-F238E27FC236}">
                <a16:creationId xmlns:a16="http://schemas.microsoft.com/office/drawing/2014/main" id="{9EE451A2-D429-C91A-CA41-8671F1B2B3A4}"/>
              </a:ext>
            </a:extLst>
          </p:cNvPr>
          <p:cNvSpPr>
            <a:spLocks noGrp="1"/>
          </p:cNvSpPr>
          <p:nvPr>
            <p:ph type="title"/>
          </p:nvPr>
        </p:nvSpPr>
        <p:spPr>
          <a:xfrm>
            <a:off x="416689" y="158333"/>
            <a:ext cx="11401063" cy="362528"/>
          </a:xfrm>
        </p:spPr>
        <p:txBody>
          <a:bodyPr/>
          <a:lstStyle/>
          <a:p>
            <a:r>
              <a:rPr lang="es-ES" sz="2000" dirty="0"/>
              <a:t>EJEMPLO DE UN REGISTRO DE INCIDENCIA – ROL TÉCNICO</a:t>
            </a:r>
            <a:endParaRPr lang="es-PE" sz="2000" dirty="0"/>
          </a:p>
        </p:txBody>
      </p:sp>
      <p:sp>
        <p:nvSpPr>
          <p:cNvPr id="13" name="Flecha: curvada hacia arriba 12">
            <a:extLst>
              <a:ext uri="{FF2B5EF4-FFF2-40B4-BE49-F238E27FC236}">
                <a16:creationId xmlns:a16="http://schemas.microsoft.com/office/drawing/2014/main" id="{A8AD553A-3663-C14A-AD41-AB358C3F1064}"/>
              </a:ext>
            </a:extLst>
          </p:cNvPr>
          <p:cNvSpPr/>
          <p:nvPr/>
        </p:nvSpPr>
        <p:spPr>
          <a:xfrm rot="1654065">
            <a:off x="6739309" y="3215388"/>
            <a:ext cx="2142076" cy="1290673"/>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155089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174A3-C752-06CD-BA19-B457FF9E773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8B6430D-F91D-D4D6-32C1-F3C52F98B602}"/>
              </a:ext>
            </a:extLst>
          </p:cNvPr>
          <p:cNvPicPr>
            <a:picLocks noChangeAspect="1"/>
          </p:cNvPicPr>
          <p:nvPr/>
        </p:nvPicPr>
        <p:blipFill>
          <a:blip r:embed="rId3"/>
          <a:stretch>
            <a:fillRect/>
          </a:stretch>
        </p:blipFill>
        <p:spPr>
          <a:xfrm>
            <a:off x="339523" y="517188"/>
            <a:ext cx="6859930" cy="4170564"/>
          </a:xfrm>
          <a:prstGeom prst="rect">
            <a:avLst/>
          </a:prstGeom>
          <a:ln>
            <a:solidFill>
              <a:schemeClr val="accent1">
                <a:lumMod val="60000"/>
                <a:lumOff val="40000"/>
              </a:schemeClr>
            </a:solidFill>
          </a:ln>
        </p:spPr>
      </p:pic>
      <p:pic>
        <p:nvPicPr>
          <p:cNvPr id="11" name="Imagen 10">
            <a:extLst>
              <a:ext uri="{FF2B5EF4-FFF2-40B4-BE49-F238E27FC236}">
                <a16:creationId xmlns:a16="http://schemas.microsoft.com/office/drawing/2014/main" id="{27098577-5C6A-889F-D3D4-89CC0CE1E304}"/>
              </a:ext>
            </a:extLst>
          </p:cNvPr>
          <p:cNvPicPr>
            <a:picLocks noChangeAspect="1"/>
          </p:cNvPicPr>
          <p:nvPr/>
        </p:nvPicPr>
        <p:blipFill>
          <a:blip r:embed="rId4"/>
          <a:stretch>
            <a:fillRect/>
          </a:stretch>
        </p:blipFill>
        <p:spPr>
          <a:xfrm>
            <a:off x="2870522" y="3111801"/>
            <a:ext cx="9321478" cy="3717884"/>
          </a:xfrm>
          <a:prstGeom prst="rect">
            <a:avLst/>
          </a:prstGeom>
          <a:ln>
            <a:solidFill>
              <a:schemeClr val="accent1">
                <a:lumMod val="60000"/>
                <a:lumOff val="40000"/>
              </a:schemeClr>
            </a:solidFill>
          </a:ln>
        </p:spPr>
      </p:pic>
      <p:pic>
        <p:nvPicPr>
          <p:cNvPr id="35" name="Imagen 34">
            <a:extLst>
              <a:ext uri="{FF2B5EF4-FFF2-40B4-BE49-F238E27FC236}">
                <a16:creationId xmlns:a16="http://schemas.microsoft.com/office/drawing/2014/main" id="{4A6C4E89-A95A-B359-CE05-D60F5C105A91}"/>
              </a:ext>
            </a:extLst>
          </p:cNvPr>
          <p:cNvPicPr>
            <a:picLocks noChangeAspect="1"/>
          </p:cNvPicPr>
          <p:nvPr/>
        </p:nvPicPr>
        <p:blipFill>
          <a:blip r:embed="rId5"/>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3EFB0BDD-7E18-C8DF-BF98-E1C4C05D40A4}"/>
              </a:ext>
            </a:extLst>
          </p:cNvPr>
          <p:cNvSpPr>
            <a:spLocks noGrp="1"/>
          </p:cNvSpPr>
          <p:nvPr>
            <p:ph type="title"/>
          </p:nvPr>
        </p:nvSpPr>
        <p:spPr>
          <a:xfrm>
            <a:off x="416689" y="158333"/>
            <a:ext cx="11401063" cy="362528"/>
          </a:xfrm>
        </p:spPr>
        <p:txBody>
          <a:bodyPr/>
          <a:lstStyle/>
          <a:p>
            <a:r>
              <a:rPr lang="es-ES" sz="2000" dirty="0"/>
              <a:t>EJEMPLO DE UN REGISTRO DE INCIDENCIA – NOTIFICACIÓN CORREO</a:t>
            </a:r>
            <a:endParaRPr lang="es-PE" sz="2000" dirty="0"/>
          </a:p>
        </p:txBody>
      </p:sp>
      <p:sp>
        <p:nvSpPr>
          <p:cNvPr id="2" name="Rectángulo 1">
            <a:extLst>
              <a:ext uri="{FF2B5EF4-FFF2-40B4-BE49-F238E27FC236}">
                <a16:creationId xmlns:a16="http://schemas.microsoft.com/office/drawing/2014/main" id="{877BA40C-C4FB-A517-6478-E01FA5C0DDE2}"/>
              </a:ext>
            </a:extLst>
          </p:cNvPr>
          <p:cNvSpPr/>
          <p:nvPr/>
        </p:nvSpPr>
        <p:spPr>
          <a:xfrm>
            <a:off x="416690" y="540301"/>
            <a:ext cx="4155316" cy="210136"/>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7" name="Rectángulo 6">
            <a:extLst>
              <a:ext uri="{FF2B5EF4-FFF2-40B4-BE49-F238E27FC236}">
                <a16:creationId xmlns:a16="http://schemas.microsoft.com/office/drawing/2014/main" id="{020E248F-7281-6B8D-2A13-AAC879937FAE}"/>
              </a:ext>
            </a:extLst>
          </p:cNvPr>
          <p:cNvSpPr/>
          <p:nvPr/>
        </p:nvSpPr>
        <p:spPr>
          <a:xfrm>
            <a:off x="2870506" y="3111801"/>
            <a:ext cx="4365593" cy="210136"/>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0" name="Flecha: a la izquierda y arriba 9">
            <a:extLst>
              <a:ext uri="{FF2B5EF4-FFF2-40B4-BE49-F238E27FC236}">
                <a16:creationId xmlns:a16="http://schemas.microsoft.com/office/drawing/2014/main" id="{6CD5EC01-8D71-EB4E-E500-3D23627821AE}"/>
              </a:ext>
            </a:extLst>
          </p:cNvPr>
          <p:cNvSpPr/>
          <p:nvPr/>
        </p:nvSpPr>
        <p:spPr>
          <a:xfrm rot="15739802">
            <a:off x="7932841" y="948594"/>
            <a:ext cx="1702754" cy="1885386"/>
          </a:xfrm>
          <a:prstGeom prst="leftUp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470380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899C9-9360-CF58-F55E-6F0397A6B62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DF1ECCDE-69A9-E69C-39D3-79C39B73B38F}"/>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08D3012A-96FE-F944-BF2A-755B39F139E5}"/>
              </a:ext>
            </a:extLst>
          </p:cNvPr>
          <p:cNvPicPr>
            <a:picLocks noChangeAspect="1"/>
          </p:cNvPicPr>
          <p:nvPr/>
        </p:nvPicPr>
        <p:blipFill>
          <a:blip r:embed="rId4"/>
          <a:stretch>
            <a:fillRect/>
          </a:stretch>
        </p:blipFill>
        <p:spPr>
          <a:xfrm>
            <a:off x="289367" y="679195"/>
            <a:ext cx="11818714" cy="6178804"/>
          </a:xfrm>
          <a:prstGeom prst="rect">
            <a:avLst/>
          </a:prstGeom>
          <a:ln>
            <a:solidFill>
              <a:schemeClr val="accent1">
                <a:lumMod val="60000"/>
                <a:lumOff val="40000"/>
              </a:schemeClr>
            </a:solidFill>
          </a:ln>
        </p:spPr>
      </p:pic>
      <p:sp>
        <p:nvSpPr>
          <p:cNvPr id="8" name="Título 7">
            <a:extLst>
              <a:ext uri="{FF2B5EF4-FFF2-40B4-BE49-F238E27FC236}">
                <a16:creationId xmlns:a16="http://schemas.microsoft.com/office/drawing/2014/main" id="{F227AA56-9C81-BFCB-ABB3-BAB170394A44}"/>
              </a:ext>
            </a:extLst>
          </p:cNvPr>
          <p:cNvSpPr>
            <a:spLocks noGrp="1"/>
          </p:cNvSpPr>
          <p:nvPr>
            <p:ph type="title"/>
          </p:nvPr>
        </p:nvSpPr>
        <p:spPr>
          <a:xfrm>
            <a:off x="416689" y="158333"/>
            <a:ext cx="11401063" cy="362528"/>
          </a:xfrm>
        </p:spPr>
        <p:txBody>
          <a:bodyPr/>
          <a:lstStyle/>
          <a:p>
            <a:pPr algn="ctr"/>
            <a:r>
              <a:rPr lang="es-ES" sz="2000" dirty="0"/>
              <a:t>EJEMPLO DE UN REGISTRO DE INCIDENCIA – ROL SOLICITANTE : CONFIRMACIÓN O RECHAZO DE LA ATENCIÓN</a:t>
            </a:r>
            <a:endParaRPr lang="es-PE" sz="2000" dirty="0"/>
          </a:p>
        </p:txBody>
      </p:sp>
      <p:sp>
        <p:nvSpPr>
          <p:cNvPr id="6" name="Rectángulo 5">
            <a:extLst>
              <a:ext uri="{FF2B5EF4-FFF2-40B4-BE49-F238E27FC236}">
                <a16:creationId xmlns:a16="http://schemas.microsoft.com/office/drawing/2014/main" id="{FA735C54-5A49-AEFD-E24B-B9865FCD08FE}"/>
              </a:ext>
            </a:extLst>
          </p:cNvPr>
          <p:cNvSpPr/>
          <p:nvPr/>
        </p:nvSpPr>
        <p:spPr>
          <a:xfrm>
            <a:off x="2152894" y="2106592"/>
            <a:ext cx="9873202" cy="185195"/>
          </a:xfrm>
          <a:prstGeom prst="rect">
            <a:avLst/>
          </a:prstGeom>
          <a:noFill/>
          <a:ln w="3810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111469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9AF88-B18D-289E-F330-6886698CC86C}"/>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D987CE17-8289-C799-0B1A-1D1B2C8297CA}"/>
              </a:ext>
            </a:extLst>
          </p:cNvPr>
          <p:cNvPicPr>
            <a:picLocks noChangeAspect="1"/>
          </p:cNvPicPr>
          <p:nvPr/>
        </p:nvPicPr>
        <p:blipFill>
          <a:blip r:embed="rId3"/>
          <a:stretch>
            <a:fillRect/>
          </a:stretch>
        </p:blipFill>
        <p:spPr>
          <a:xfrm>
            <a:off x="10507881" y="-1"/>
            <a:ext cx="1600200" cy="976471"/>
          </a:xfrm>
          <a:prstGeom prst="rect">
            <a:avLst/>
          </a:prstGeom>
        </p:spPr>
      </p:pic>
      <p:sp>
        <p:nvSpPr>
          <p:cNvPr id="11" name="Título 7">
            <a:extLst>
              <a:ext uri="{FF2B5EF4-FFF2-40B4-BE49-F238E27FC236}">
                <a16:creationId xmlns:a16="http://schemas.microsoft.com/office/drawing/2014/main" id="{FFF7CD6F-AAD6-C955-E533-090AD64F5C6E}"/>
              </a:ext>
            </a:extLst>
          </p:cNvPr>
          <p:cNvSpPr>
            <a:spLocks noGrp="1"/>
          </p:cNvSpPr>
          <p:nvPr>
            <p:ph type="title"/>
          </p:nvPr>
        </p:nvSpPr>
        <p:spPr>
          <a:xfrm>
            <a:off x="416689" y="0"/>
            <a:ext cx="11401063" cy="567159"/>
          </a:xfrm>
        </p:spPr>
        <p:txBody>
          <a:bodyPr/>
          <a:lstStyle/>
          <a:p>
            <a:pPr algn="ctr"/>
            <a:r>
              <a:rPr lang="es-ES" sz="2000" dirty="0"/>
              <a:t>EJEMPLO DE UN REGISTRO DE INCIDENCIA – ROL SOLICITANTE : CONFIRMACIÓN O RECHAZO DE LA ATENCIÓN</a:t>
            </a:r>
            <a:endParaRPr lang="es-PE" sz="2000" dirty="0"/>
          </a:p>
        </p:txBody>
      </p:sp>
      <p:pic>
        <p:nvPicPr>
          <p:cNvPr id="4" name="Imagen 3">
            <a:extLst>
              <a:ext uri="{FF2B5EF4-FFF2-40B4-BE49-F238E27FC236}">
                <a16:creationId xmlns:a16="http://schemas.microsoft.com/office/drawing/2014/main" id="{EC2C3B6E-1109-A340-0350-73BCB0E76BAE}"/>
              </a:ext>
            </a:extLst>
          </p:cNvPr>
          <p:cNvPicPr>
            <a:picLocks noChangeAspect="1"/>
          </p:cNvPicPr>
          <p:nvPr/>
        </p:nvPicPr>
        <p:blipFill>
          <a:blip r:embed="rId4"/>
          <a:stretch>
            <a:fillRect/>
          </a:stretch>
        </p:blipFill>
        <p:spPr>
          <a:xfrm>
            <a:off x="335666" y="659757"/>
            <a:ext cx="11667281" cy="608828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2101896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21320-D27D-1D8E-3508-BCD6C348D37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3540E1AE-CF66-3647-7445-0617BFB6FB1C}"/>
              </a:ext>
            </a:extLst>
          </p:cNvPr>
          <p:cNvPicPr>
            <a:picLocks noChangeAspect="1"/>
          </p:cNvPicPr>
          <p:nvPr/>
        </p:nvPicPr>
        <p:blipFill>
          <a:blip r:embed="rId3"/>
          <a:stretch>
            <a:fillRect/>
          </a:stretch>
        </p:blipFill>
        <p:spPr>
          <a:xfrm>
            <a:off x="10507881" y="-1"/>
            <a:ext cx="1600200" cy="976471"/>
          </a:xfrm>
          <a:prstGeom prst="rect">
            <a:avLst/>
          </a:prstGeom>
        </p:spPr>
      </p:pic>
      <p:pic>
        <p:nvPicPr>
          <p:cNvPr id="5" name="Imagen 4">
            <a:extLst>
              <a:ext uri="{FF2B5EF4-FFF2-40B4-BE49-F238E27FC236}">
                <a16:creationId xmlns:a16="http://schemas.microsoft.com/office/drawing/2014/main" id="{80A5168C-955B-C9F4-3FE1-D05821FF355E}"/>
              </a:ext>
            </a:extLst>
          </p:cNvPr>
          <p:cNvPicPr>
            <a:picLocks noChangeAspect="1"/>
          </p:cNvPicPr>
          <p:nvPr/>
        </p:nvPicPr>
        <p:blipFill>
          <a:blip r:embed="rId4"/>
          <a:stretch>
            <a:fillRect/>
          </a:stretch>
        </p:blipFill>
        <p:spPr>
          <a:xfrm>
            <a:off x="254643" y="666749"/>
            <a:ext cx="11689344" cy="6032917"/>
          </a:xfrm>
          <a:prstGeom prst="rect">
            <a:avLst/>
          </a:prstGeom>
          <a:ln>
            <a:solidFill>
              <a:schemeClr val="accent1">
                <a:lumMod val="40000"/>
                <a:lumOff val="60000"/>
              </a:schemeClr>
            </a:solidFill>
          </a:ln>
        </p:spPr>
      </p:pic>
      <p:sp>
        <p:nvSpPr>
          <p:cNvPr id="8" name="Título 7">
            <a:extLst>
              <a:ext uri="{FF2B5EF4-FFF2-40B4-BE49-F238E27FC236}">
                <a16:creationId xmlns:a16="http://schemas.microsoft.com/office/drawing/2014/main" id="{8789DF2B-BF42-C679-954F-91C4EA82D47A}"/>
              </a:ext>
            </a:extLst>
          </p:cNvPr>
          <p:cNvSpPr>
            <a:spLocks noGrp="1"/>
          </p:cNvSpPr>
          <p:nvPr>
            <p:ph type="title"/>
          </p:nvPr>
        </p:nvSpPr>
        <p:spPr>
          <a:xfrm>
            <a:off x="416689" y="158333"/>
            <a:ext cx="11401063" cy="362528"/>
          </a:xfrm>
        </p:spPr>
        <p:txBody>
          <a:bodyPr/>
          <a:lstStyle/>
          <a:p>
            <a:r>
              <a:rPr lang="es-ES" sz="1900" dirty="0"/>
              <a:t>EJEMPLO DE UN REGISTRO DE REQUERIMIENDO TRASLADO DE PC – ROL SOLICITANTE</a:t>
            </a:r>
            <a:endParaRPr lang="es-PE" sz="1900" dirty="0"/>
          </a:p>
        </p:txBody>
      </p:sp>
      <p:sp>
        <p:nvSpPr>
          <p:cNvPr id="4" name="Flecha: a la derecha 3">
            <a:extLst>
              <a:ext uri="{FF2B5EF4-FFF2-40B4-BE49-F238E27FC236}">
                <a16:creationId xmlns:a16="http://schemas.microsoft.com/office/drawing/2014/main" id="{82520CB6-AD3F-0413-C0AA-637A75983BB3}"/>
              </a:ext>
            </a:extLst>
          </p:cNvPr>
          <p:cNvSpPr/>
          <p:nvPr/>
        </p:nvSpPr>
        <p:spPr>
          <a:xfrm>
            <a:off x="9954229" y="1446838"/>
            <a:ext cx="1041720" cy="601882"/>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727863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97784-5D73-4200-C426-CAF528814A38}"/>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BFD7E792-1B1D-F9D4-DBBF-3C35D7408550}"/>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BE8F5243-0DC1-FA6E-FF74-6FE928F30583}"/>
              </a:ext>
            </a:extLst>
          </p:cNvPr>
          <p:cNvSpPr>
            <a:spLocks noGrp="1"/>
          </p:cNvSpPr>
          <p:nvPr>
            <p:ph type="title"/>
          </p:nvPr>
        </p:nvSpPr>
        <p:spPr>
          <a:xfrm>
            <a:off x="416689" y="0"/>
            <a:ext cx="11586258" cy="567159"/>
          </a:xfrm>
        </p:spPr>
        <p:txBody>
          <a:bodyPr/>
          <a:lstStyle/>
          <a:p>
            <a:pPr algn="ctr"/>
            <a:r>
              <a:rPr lang="es-ES" sz="2000" dirty="0"/>
              <a:t>EJEMPLO DE UN REGISTRO DE INCIDENCIA – ROL SOLICITANTE : CONFIRMACIÓN O RECHAZO DE LA ATENCIÓN</a:t>
            </a:r>
            <a:endParaRPr lang="es-PE" sz="2000" dirty="0"/>
          </a:p>
        </p:txBody>
      </p:sp>
      <p:pic>
        <p:nvPicPr>
          <p:cNvPr id="3" name="Imagen 2">
            <a:extLst>
              <a:ext uri="{FF2B5EF4-FFF2-40B4-BE49-F238E27FC236}">
                <a16:creationId xmlns:a16="http://schemas.microsoft.com/office/drawing/2014/main" id="{CC176F1D-7AB9-7CE9-FDCA-1D0EB07FF118}"/>
              </a:ext>
            </a:extLst>
          </p:cNvPr>
          <p:cNvPicPr>
            <a:picLocks noChangeAspect="1"/>
          </p:cNvPicPr>
          <p:nvPr/>
        </p:nvPicPr>
        <p:blipFill>
          <a:blip r:embed="rId4"/>
          <a:stretch>
            <a:fillRect/>
          </a:stretch>
        </p:blipFill>
        <p:spPr>
          <a:xfrm>
            <a:off x="300942" y="659756"/>
            <a:ext cx="11702005" cy="6076709"/>
          </a:xfrm>
          <a:prstGeom prst="rect">
            <a:avLst/>
          </a:prstGeom>
          <a:ln>
            <a:solidFill>
              <a:schemeClr val="accent1">
                <a:lumMod val="60000"/>
                <a:lumOff val="40000"/>
              </a:schemeClr>
            </a:solidFill>
          </a:ln>
        </p:spPr>
      </p:pic>
      <p:sp>
        <p:nvSpPr>
          <p:cNvPr id="5" name="Flecha: hacia abajo 4">
            <a:extLst>
              <a:ext uri="{FF2B5EF4-FFF2-40B4-BE49-F238E27FC236}">
                <a16:creationId xmlns:a16="http://schemas.microsoft.com/office/drawing/2014/main" id="{AEA47CCF-1065-AD64-AC7A-018601F85792}"/>
              </a:ext>
            </a:extLst>
          </p:cNvPr>
          <p:cNvSpPr/>
          <p:nvPr/>
        </p:nvSpPr>
        <p:spPr>
          <a:xfrm>
            <a:off x="6366076" y="3831220"/>
            <a:ext cx="509286" cy="833377"/>
          </a:xfrm>
          <a:prstGeom prst="down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302517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13726-87AF-21FC-1766-D34A3839118A}"/>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03A54ED-B5E0-416E-20E9-741113A5A1C4}"/>
              </a:ext>
            </a:extLst>
          </p:cNvPr>
          <p:cNvPicPr>
            <a:picLocks noChangeAspect="1"/>
          </p:cNvPicPr>
          <p:nvPr/>
        </p:nvPicPr>
        <p:blipFill>
          <a:blip r:embed="rId3"/>
          <a:stretch>
            <a:fillRect/>
          </a:stretch>
        </p:blipFill>
        <p:spPr>
          <a:xfrm>
            <a:off x="10507881" y="-1"/>
            <a:ext cx="1600200" cy="976471"/>
          </a:xfrm>
          <a:prstGeom prst="rect">
            <a:avLst/>
          </a:prstGeom>
        </p:spPr>
      </p:pic>
      <p:sp>
        <p:nvSpPr>
          <p:cNvPr id="7" name="Título 7">
            <a:extLst>
              <a:ext uri="{FF2B5EF4-FFF2-40B4-BE49-F238E27FC236}">
                <a16:creationId xmlns:a16="http://schemas.microsoft.com/office/drawing/2014/main" id="{44190584-0DB7-2C0C-E05F-CE86BC4E25F7}"/>
              </a:ext>
            </a:extLst>
          </p:cNvPr>
          <p:cNvSpPr>
            <a:spLocks noGrp="1"/>
          </p:cNvSpPr>
          <p:nvPr>
            <p:ph type="title"/>
          </p:nvPr>
        </p:nvSpPr>
        <p:spPr>
          <a:xfrm>
            <a:off x="416689" y="57875"/>
            <a:ext cx="11401063" cy="567159"/>
          </a:xfrm>
        </p:spPr>
        <p:txBody>
          <a:bodyPr/>
          <a:lstStyle/>
          <a:p>
            <a:pPr algn="ctr"/>
            <a:r>
              <a:rPr lang="es-ES" sz="2000" dirty="0"/>
              <a:t>EJEMPLO DE UN REGISTRO DE INCIDENCIA – ROL SOLICITANTE : CONFIRMACIÓN O RECHAZO DE LA ATENCIÓN</a:t>
            </a:r>
            <a:endParaRPr lang="es-PE" sz="2000" dirty="0"/>
          </a:p>
        </p:txBody>
      </p:sp>
      <p:pic>
        <p:nvPicPr>
          <p:cNvPr id="4" name="Imagen 3">
            <a:extLst>
              <a:ext uri="{FF2B5EF4-FFF2-40B4-BE49-F238E27FC236}">
                <a16:creationId xmlns:a16="http://schemas.microsoft.com/office/drawing/2014/main" id="{A16033DA-D534-4DCF-1344-62F47F9E5410}"/>
              </a:ext>
            </a:extLst>
          </p:cNvPr>
          <p:cNvPicPr>
            <a:picLocks noChangeAspect="1"/>
          </p:cNvPicPr>
          <p:nvPr/>
        </p:nvPicPr>
        <p:blipFill>
          <a:blip r:embed="rId4"/>
          <a:stretch>
            <a:fillRect/>
          </a:stretch>
        </p:blipFill>
        <p:spPr>
          <a:xfrm>
            <a:off x="312515" y="682909"/>
            <a:ext cx="11690431" cy="6117215"/>
          </a:xfrm>
          <a:prstGeom prst="rect">
            <a:avLst/>
          </a:prstGeom>
        </p:spPr>
      </p:pic>
      <p:sp>
        <p:nvSpPr>
          <p:cNvPr id="5" name="Flecha: a la derecha 4">
            <a:extLst>
              <a:ext uri="{FF2B5EF4-FFF2-40B4-BE49-F238E27FC236}">
                <a16:creationId xmlns:a16="http://schemas.microsoft.com/office/drawing/2014/main" id="{5338A7DF-3B9C-9474-A4C5-8425570E8DB5}"/>
              </a:ext>
            </a:extLst>
          </p:cNvPr>
          <p:cNvSpPr/>
          <p:nvPr/>
        </p:nvSpPr>
        <p:spPr>
          <a:xfrm>
            <a:off x="6701742" y="2916820"/>
            <a:ext cx="995423" cy="512180"/>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284445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06AA9-5DAD-257C-83A7-80DF7AB81D1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8C5AC871-E427-7EB2-02E4-7DD3ECC9F2A7}"/>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F4A16C54-6171-E9B2-9D80-8EC87100B224}"/>
              </a:ext>
            </a:extLst>
          </p:cNvPr>
          <p:cNvPicPr>
            <a:picLocks noChangeAspect="1"/>
          </p:cNvPicPr>
          <p:nvPr/>
        </p:nvPicPr>
        <p:blipFill>
          <a:blip r:embed="rId4"/>
          <a:stretch>
            <a:fillRect/>
          </a:stretch>
        </p:blipFill>
        <p:spPr>
          <a:xfrm>
            <a:off x="289366" y="682909"/>
            <a:ext cx="11795565" cy="6117216"/>
          </a:xfrm>
          <a:prstGeom prst="rect">
            <a:avLst/>
          </a:prstGeom>
          <a:ln>
            <a:solidFill>
              <a:schemeClr val="accent1">
                <a:lumMod val="60000"/>
                <a:lumOff val="40000"/>
              </a:schemeClr>
            </a:solidFill>
          </a:ln>
        </p:spPr>
      </p:pic>
      <p:sp>
        <p:nvSpPr>
          <p:cNvPr id="5" name="Rectángulo 4">
            <a:extLst>
              <a:ext uri="{FF2B5EF4-FFF2-40B4-BE49-F238E27FC236}">
                <a16:creationId xmlns:a16="http://schemas.microsoft.com/office/drawing/2014/main" id="{B3D4B2DE-0A3A-51B0-3C0D-42C0EA2A2748}"/>
              </a:ext>
            </a:extLst>
          </p:cNvPr>
          <p:cNvSpPr/>
          <p:nvPr/>
        </p:nvSpPr>
        <p:spPr>
          <a:xfrm>
            <a:off x="2071871" y="2083445"/>
            <a:ext cx="9919503" cy="208342"/>
          </a:xfrm>
          <a:prstGeom prst="rect">
            <a:avLst/>
          </a:prstGeom>
          <a:noFill/>
          <a:ln w="3810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Título 7">
            <a:extLst>
              <a:ext uri="{FF2B5EF4-FFF2-40B4-BE49-F238E27FC236}">
                <a16:creationId xmlns:a16="http://schemas.microsoft.com/office/drawing/2014/main" id="{1749245A-8347-BD03-C58F-18F0449D6C36}"/>
              </a:ext>
            </a:extLst>
          </p:cNvPr>
          <p:cNvSpPr>
            <a:spLocks noGrp="1"/>
          </p:cNvSpPr>
          <p:nvPr>
            <p:ph type="title"/>
          </p:nvPr>
        </p:nvSpPr>
        <p:spPr>
          <a:xfrm>
            <a:off x="416689" y="57875"/>
            <a:ext cx="11401063" cy="567159"/>
          </a:xfrm>
        </p:spPr>
        <p:txBody>
          <a:bodyPr/>
          <a:lstStyle/>
          <a:p>
            <a:pPr algn="ctr"/>
            <a:r>
              <a:rPr lang="es-ES" sz="2000" dirty="0"/>
              <a:t>EJEMPLO DE UN REGISTRO DE INCIDENCIA – ROL SOLICITANTE : CONFIRMACIÓN O RECHAZO DE LA ATENCIÓN</a:t>
            </a:r>
            <a:endParaRPr lang="es-PE" sz="2000" dirty="0"/>
          </a:p>
        </p:txBody>
      </p:sp>
    </p:spTree>
    <p:extLst>
      <p:ext uri="{BB962C8B-B14F-4D97-AF65-F5344CB8AC3E}">
        <p14:creationId xmlns:p14="http://schemas.microsoft.com/office/powerpoint/2010/main" val="1448527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A1086-AAC5-3E30-67D8-7B6F4E046053}"/>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DCCB5AF-C074-775B-4EEE-360D21012DD6}"/>
              </a:ext>
            </a:extLst>
          </p:cNvPr>
          <p:cNvPicPr>
            <a:picLocks noChangeAspect="1"/>
          </p:cNvPicPr>
          <p:nvPr/>
        </p:nvPicPr>
        <p:blipFill>
          <a:blip r:embed="rId3"/>
          <a:stretch>
            <a:fillRect/>
          </a:stretch>
        </p:blipFill>
        <p:spPr>
          <a:xfrm>
            <a:off x="1700213" y="679195"/>
            <a:ext cx="8491537" cy="5783517"/>
          </a:xfrm>
          <a:prstGeom prst="rect">
            <a:avLst/>
          </a:prstGeom>
          <a:ln>
            <a:solidFill>
              <a:schemeClr val="accent1">
                <a:lumMod val="60000"/>
                <a:lumOff val="40000"/>
              </a:schemeClr>
            </a:solidFill>
          </a:ln>
        </p:spPr>
      </p:pic>
      <p:pic>
        <p:nvPicPr>
          <p:cNvPr id="35" name="Imagen 34">
            <a:extLst>
              <a:ext uri="{FF2B5EF4-FFF2-40B4-BE49-F238E27FC236}">
                <a16:creationId xmlns:a16="http://schemas.microsoft.com/office/drawing/2014/main" id="{A28CF9A2-7FC7-525D-95DF-5ED985C84322}"/>
              </a:ext>
            </a:extLst>
          </p:cNvPr>
          <p:cNvPicPr>
            <a:picLocks noChangeAspect="1"/>
          </p:cNvPicPr>
          <p:nvPr/>
        </p:nvPicPr>
        <p:blipFill>
          <a:blip r:embed="rId4"/>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CCC229B4-810E-EFFB-C1A4-7DA35D48D61D}"/>
              </a:ext>
            </a:extLst>
          </p:cNvPr>
          <p:cNvSpPr>
            <a:spLocks noGrp="1"/>
          </p:cNvSpPr>
          <p:nvPr>
            <p:ph type="title"/>
          </p:nvPr>
        </p:nvSpPr>
        <p:spPr>
          <a:xfrm>
            <a:off x="416689" y="158333"/>
            <a:ext cx="11401063" cy="362528"/>
          </a:xfrm>
        </p:spPr>
        <p:txBody>
          <a:bodyPr/>
          <a:lstStyle/>
          <a:p>
            <a:pPr algn="ctr"/>
            <a:r>
              <a:rPr lang="es-ES" sz="2000" dirty="0"/>
              <a:t>EJEMPLO DE UN REGISTRO DE INCIDENCIA – NOTIFICACIÓN DE CORREO</a:t>
            </a:r>
            <a:endParaRPr lang="es-PE" sz="2000" dirty="0"/>
          </a:p>
        </p:txBody>
      </p:sp>
      <p:sp>
        <p:nvSpPr>
          <p:cNvPr id="5" name="Rectángulo 4">
            <a:extLst>
              <a:ext uri="{FF2B5EF4-FFF2-40B4-BE49-F238E27FC236}">
                <a16:creationId xmlns:a16="http://schemas.microsoft.com/office/drawing/2014/main" id="{90F3B39D-8E68-6C31-59F8-303C76CC6E84}"/>
              </a:ext>
            </a:extLst>
          </p:cNvPr>
          <p:cNvSpPr/>
          <p:nvPr/>
        </p:nvSpPr>
        <p:spPr>
          <a:xfrm>
            <a:off x="1700213" y="736862"/>
            <a:ext cx="8491537" cy="285908"/>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Tree>
    <p:extLst>
      <p:ext uri="{BB962C8B-B14F-4D97-AF65-F5344CB8AC3E}">
        <p14:creationId xmlns:p14="http://schemas.microsoft.com/office/powerpoint/2010/main" val="2175238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031CD-EDA8-E7BF-74E6-40AB9F7846E6}"/>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8FF9C224-42E5-E424-8CB1-C1A8688E3467}"/>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BC3F645D-712E-0663-3C9C-0421A12C1D20}"/>
              </a:ext>
            </a:extLst>
          </p:cNvPr>
          <p:cNvSpPr>
            <a:spLocks noGrp="1"/>
          </p:cNvSpPr>
          <p:nvPr>
            <p:ph type="title"/>
          </p:nvPr>
        </p:nvSpPr>
        <p:spPr>
          <a:xfrm>
            <a:off x="707018" y="2696901"/>
            <a:ext cx="11401063" cy="976471"/>
          </a:xfrm>
        </p:spPr>
        <p:txBody>
          <a:bodyPr/>
          <a:lstStyle/>
          <a:p>
            <a:pPr algn="ctr"/>
            <a:r>
              <a:rPr lang="es-ES" sz="3000" dirty="0"/>
              <a:t>EJEMPLO DE UN REGISTRO DE INCIDENCIA POR PARTE DE SOPORTE DE APLICACIONES/AC SUPPORT</a:t>
            </a:r>
            <a:endParaRPr lang="es-PE" sz="3000" dirty="0"/>
          </a:p>
        </p:txBody>
      </p:sp>
    </p:spTree>
    <p:extLst>
      <p:ext uri="{BB962C8B-B14F-4D97-AF65-F5344CB8AC3E}">
        <p14:creationId xmlns:p14="http://schemas.microsoft.com/office/powerpoint/2010/main" val="459846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D687A-07F5-B323-0471-1279956985A1}"/>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BCEC9DA7-F74C-E61E-1764-A87940B37111}"/>
              </a:ext>
            </a:extLst>
          </p:cNvPr>
          <p:cNvPicPr>
            <a:picLocks noChangeAspect="1"/>
          </p:cNvPicPr>
          <p:nvPr/>
        </p:nvPicPr>
        <p:blipFill>
          <a:blip r:embed="rId3"/>
          <a:stretch>
            <a:fillRect/>
          </a:stretch>
        </p:blipFill>
        <p:spPr>
          <a:xfrm>
            <a:off x="10507881" y="-1"/>
            <a:ext cx="1600200" cy="976471"/>
          </a:xfrm>
          <a:prstGeom prst="rect">
            <a:avLst/>
          </a:prstGeom>
        </p:spPr>
      </p:pic>
      <p:sp>
        <p:nvSpPr>
          <p:cNvPr id="6" name="Título 7">
            <a:extLst>
              <a:ext uri="{FF2B5EF4-FFF2-40B4-BE49-F238E27FC236}">
                <a16:creationId xmlns:a16="http://schemas.microsoft.com/office/drawing/2014/main" id="{CD45492A-873A-2BBC-EC58-0C64026EC869}"/>
              </a:ext>
            </a:extLst>
          </p:cNvPr>
          <p:cNvSpPr>
            <a:spLocks noGrp="1"/>
          </p:cNvSpPr>
          <p:nvPr>
            <p:ph type="title"/>
          </p:nvPr>
        </p:nvSpPr>
        <p:spPr>
          <a:xfrm>
            <a:off x="300941" y="52085"/>
            <a:ext cx="11401063" cy="486139"/>
          </a:xfrm>
        </p:spPr>
        <p:txBody>
          <a:bodyPr/>
          <a:lstStyle/>
          <a:p>
            <a:pPr algn="ctr"/>
            <a:r>
              <a:rPr lang="es-ES" sz="1800" dirty="0"/>
              <a:t>DIAGRAMA DE FLUJO – SOPORTE APLICACIONES REGISTRA LA INCIDENCIA/AC SUPPORT</a:t>
            </a:r>
            <a:endParaRPr lang="es-PE" sz="1800" dirty="0"/>
          </a:p>
        </p:txBody>
      </p:sp>
      <p:pic>
        <p:nvPicPr>
          <p:cNvPr id="3" name="Imagen 2">
            <a:extLst>
              <a:ext uri="{FF2B5EF4-FFF2-40B4-BE49-F238E27FC236}">
                <a16:creationId xmlns:a16="http://schemas.microsoft.com/office/drawing/2014/main" id="{5B94FD86-3B2E-ECF8-59F2-CD09026291CD}"/>
              </a:ext>
            </a:extLst>
          </p:cNvPr>
          <p:cNvPicPr>
            <a:picLocks noChangeAspect="1"/>
          </p:cNvPicPr>
          <p:nvPr/>
        </p:nvPicPr>
        <p:blipFill>
          <a:blip r:embed="rId4"/>
          <a:stretch>
            <a:fillRect/>
          </a:stretch>
        </p:blipFill>
        <p:spPr>
          <a:xfrm>
            <a:off x="300942" y="538224"/>
            <a:ext cx="11807140" cy="6108236"/>
          </a:xfrm>
          <a:prstGeom prst="rect">
            <a:avLst/>
          </a:prstGeom>
          <a:ln>
            <a:solidFill>
              <a:schemeClr val="accent1">
                <a:lumMod val="40000"/>
                <a:lumOff val="60000"/>
              </a:schemeClr>
            </a:solidFill>
          </a:ln>
        </p:spPr>
      </p:pic>
      <p:pic>
        <p:nvPicPr>
          <p:cNvPr id="4" name="Gráfico 3" descr="Correo electrónico con relleno sólido">
            <a:extLst>
              <a:ext uri="{FF2B5EF4-FFF2-40B4-BE49-F238E27FC236}">
                <a16:creationId xmlns:a16="http://schemas.microsoft.com/office/drawing/2014/main" id="{D7E90166-D1CF-F372-A065-6345C01072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913" y="3743298"/>
            <a:ext cx="319958" cy="216681"/>
          </a:xfrm>
          <a:prstGeom prst="rect">
            <a:avLst/>
          </a:prstGeom>
        </p:spPr>
      </p:pic>
      <p:pic>
        <p:nvPicPr>
          <p:cNvPr id="7" name="Gráfico 6" descr="Correo electrónico con relleno sólido">
            <a:extLst>
              <a:ext uri="{FF2B5EF4-FFF2-40B4-BE49-F238E27FC236}">
                <a16:creationId xmlns:a16="http://schemas.microsoft.com/office/drawing/2014/main" id="{49CE0488-0289-3B6E-DDCB-68C3838F40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6123" y="4233191"/>
            <a:ext cx="314128" cy="212733"/>
          </a:xfrm>
          <a:prstGeom prst="rect">
            <a:avLst/>
          </a:prstGeom>
        </p:spPr>
      </p:pic>
    </p:spTree>
    <p:extLst>
      <p:ext uri="{BB962C8B-B14F-4D97-AF65-F5344CB8AC3E}">
        <p14:creationId xmlns:p14="http://schemas.microsoft.com/office/powerpoint/2010/main" val="1429172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BCD7C-EF85-FCE6-3DEA-E46502EC693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F9B1B70-68C5-CFE9-69C7-1FA35D129EF9}"/>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B9D34D98-A5A9-A260-1BE9-7553C585C276}"/>
              </a:ext>
            </a:extLst>
          </p:cNvPr>
          <p:cNvSpPr>
            <a:spLocks noGrp="1"/>
          </p:cNvSpPr>
          <p:nvPr>
            <p:ph type="title"/>
          </p:nvPr>
        </p:nvSpPr>
        <p:spPr>
          <a:xfrm>
            <a:off x="416689" y="158333"/>
            <a:ext cx="11401063" cy="362528"/>
          </a:xfrm>
        </p:spPr>
        <p:txBody>
          <a:bodyPr/>
          <a:lstStyle/>
          <a:p>
            <a:pPr algn="ctr"/>
            <a:r>
              <a:rPr lang="es-ES" sz="1800" dirty="0"/>
              <a:t>EJEMPLO DE UN REGISTRO DE INCIDENCIA POR PARTE DE SOPORTE DE APLICACIONES</a:t>
            </a:r>
            <a:endParaRPr lang="es-PE" sz="1800" dirty="0"/>
          </a:p>
        </p:txBody>
      </p:sp>
      <p:pic>
        <p:nvPicPr>
          <p:cNvPr id="3" name="Imagen 2">
            <a:extLst>
              <a:ext uri="{FF2B5EF4-FFF2-40B4-BE49-F238E27FC236}">
                <a16:creationId xmlns:a16="http://schemas.microsoft.com/office/drawing/2014/main" id="{C2B81730-5E5D-5EFA-ABD0-4B791C427FFE}"/>
              </a:ext>
            </a:extLst>
          </p:cNvPr>
          <p:cNvPicPr>
            <a:picLocks noChangeAspect="1"/>
          </p:cNvPicPr>
          <p:nvPr/>
        </p:nvPicPr>
        <p:blipFill>
          <a:blip r:embed="rId4"/>
          <a:stretch>
            <a:fillRect/>
          </a:stretch>
        </p:blipFill>
        <p:spPr>
          <a:xfrm>
            <a:off x="289367" y="509587"/>
            <a:ext cx="11818713" cy="6190080"/>
          </a:xfrm>
          <a:prstGeom prst="rect">
            <a:avLst/>
          </a:prstGeom>
          <a:ln>
            <a:solidFill>
              <a:schemeClr val="accent1">
                <a:lumMod val="60000"/>
                <a:lumOff val="40000"/>
              </a:schemeClr>
            </a:solidFill>
          </a:ln>
        </p:spPr>
      </p:pic>
      <p:sp>
        <p:nvSpPr>
          <p:cNvPr id="6" name="Rectángulo 5">
            <a:extLst>
              <a:ext uri="{FF2B5EF4-FFF2-40B4-BE49-F238E27FC236}">
                <a16:creationId xmlns:a16="http://schemas.microsoft.com/office/drawing/2014/main" id="{D6CE052B-35D7-E291-4FE3-5C8FFCABB391}"/>
              </a:ext>
            </a:extLst>
          </p:cNvPr>
          <p:cNvSpPr/>
          <p:nvPr/>
        </p:nvSpPr>
        <p:spPr>
          <a:xfrm>
            <a:off x="416689" y="3923818"/>
            <a:ext cx="1724627" cy="20834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2" name="Flecha: hacia la izquierda 1">
            <a:extLst>
              <a:ext uri="{FF2B5EF4-FFF2-40B4-BE49-F238E27FC236}">
                <a16:creationId xmlns:a16="http://schemas.microsoft.com/office/drawing/2014/main" id="{01A4C36C-DA4E-781D-0400-E934DB9B23A4}"/>
              </a:ext>
            </a:extLst>
          </p:cNvPr>
          <p:cNvSpPr/>
          <p:nvPr/>
        </p:nvSpPr>
        <p:spPr>
          <a:xfrm>
            <a:off x="2141316" y="3732836"/>
            <a:ext cx="1898248" cy="590308"/>
          </a:xfrm>
          <a:prstGeom prst="leftArrow">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266286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4EAA6-9D76-E053-4A5A-DA9C3845519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702DF84-355D-1ACC-7022-06C1F08758ED}"/>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C2E2EE0B-6171-4739-A6FE-A16040ED195C}"/>
              </a:ext>
            </a:extLst>
          </p:cNvPr>
          <p:cNvSpPr>
            <a:spLocks noGrp="1"/>
          </p:cNvSpPr>
          <p:nvPr>
            <p:ph type="title"/>
          </p:nvPr>
        </p:nvSpPr>
        <p:spPr>
          <a:xfrm>
            <a:off x="416689" y="158333"/>
            <a:ext cx="11401063" cy="362528"/>
          </a:xfrm>
        </p:spPr>
        <p:txBody>
          <a:bodyPr/>
          <a:lstStyle/>
          <a:p>
            <a:pPr algn="ctr"/>
            <a:r>
              <a:rPr lang="es-ES" sz="2000" dirty="0"/>
              <a:t>EJEMPLO DE UN REGISTRO DE INCIDENCIA POR PARTE DEL ADMINISTRADOR</a:t>
            </a:r>
            <a:endParaRPr lang="es-PE" sz="2000" dirty="0"/>
          </a:p>
        </p:txBody>
      </p:sp>
      <p:pic>
        <p:nvPicPr>
          <p:cNvPr id="4" name="Imagen 3">
            <a:extLst>
              <a:ext uri="{FF2B5EF4-FFF2-40B4-BE49-F238E27FC236}">
                <a16:creationId xmlns:a16="http://schemas.microsoft.com/office/drawing/2014/main" id="{5B133D21-7A79-4FDF-FBA6-0DF6CE5BA2D8}"/>
              </a:ext>
            </a:extLst>
          </p:cNvPr>
          <p:cNvPicPr>
            <a:picLocks noChangeAspect="1"/>
          </p:cNvPicPr>
          <p:nvPr/>
        </p:nvPicPr>
        <p:blipFill>
          <a:blip r:embed="rId4"/>
          <a:stretch>
            <a:fillRect/>
          </a:stretch>
        </p:blipFill>
        <p:spPr>
          <a:xfrm>
            <a:off x="266217" y="500124"/>
            <a:ext cx="11841863" cy="6280567"/>
          </a:xfrm>
          <a:prstGeom prst="rect">
            <a:avLst/>
          </a:prstGeom>
          <a:ln>
            <a:solidFill>
              <a:schemeClr val="accent1">
                <a:lumMod val="75000"/>
              </a:schemeClr>
            </a:solidFill>
          </a:ln>
        </p:spPr>
      </p:pic>
      <p:sp>
        <p:nvSpPr>
          <p:cNvPr id="9" name="Flecha: a la derecha 8">
            <a:extLst>
              <a:ext uri="{FF2B5EF4-FFF2-40B4-BE49-F238E27FC236}">
                <a16:creationId xmlns:a16="http://schemas.microsoft.com/office/drawing/2014/main" id="{1C60C9D9-533D-98C0-4223-E02DD7F5823D}"/>
              </a:ext>
            </a:extLst>
          </p:cNvPr>
          <p:cNvSpPr/>
          <p:nvPr/>
        </p:nvSpPr>
        <p:spPr>
          <a:xfrm>
            <a:off x="9664860" y="1476595"/>
            <a:ext cx="1600200" cy="36252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128028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84B85-E675-7C14-9F81-C1532E878BF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2398E4A6-26DC-F84E-E5A8-E5BE8550D79E}"/>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5BA40C37-4F37-A1A8-DCD5-F8E59B16E90B}"/>
              </a:ext>
            </a:extLst>
          </p:cNvPr>
          <p:cNvSpPr>
            <a:spLocks noGrp="1"/>
          </p:cNvSpPr>
          <p:nvPr>
            <p:ph type="title"/>
          </p:nvPr>
        </p:nvSpPr>
        <p:spPr>
          <a:xfrm>
            <a:off x="416689" y="158333"/>
            <a:ext cx="11401063" cy="362528"/>
          </a:xfrm>
        </p:spPr>
        <p:txBody>
          <a:bodyPr/>
          <a:lstStyle/>
          <a:p>
            <a:pPr algn="ctr"/>
            <a:r>
              <a:rPr lang="es-ES" sz="2000" dirty="0"/>
              <a:t>EJEMPLO DE UN REGISTRO DE INCIDENCIA POR PARTE DEL ADMINISTRADOR</a:t>
            </a:r>
            <a:endParaRPr lang="es-PE" sz="2000" dirty="0"/>
          </a:p>
        </p:txBody>
      </p:sp>
      <p:pic>
        <p:nvPicPr>
          <p:cNvPr id="3" name="Imagen 2">
            <a:extLst>
              <a:ext uri="{FF2B5EF4-FFF2-40B4-BE49-F238E27FC236}">
                <a16:creationId xmlns:a16="http://schemas.microsoft.com/office/drawing/2014/main" id="{9F7247C6-F3DD-977B-42E3-91F35959F63E}"/>
              </a:ext>
            </a:extLst>
          </p:cNvPr>
          <p:cNvPicPr>
            <a:picLocks noChangeAspect="1"/>
          </p:cNvPicPr>
          <p:nvPr/>
        </p:nvPicPr>
        <p:blipFill>
          <a:blip r:embed="rId4"/>
          <a:stretch>
            <a:fillRect/>
          </a:stretch>
        </p:blipFill>
        <p:spPr>
          <a:xfrm>
            <a:off x="262359" y="563445"/>
            <a:ext cx="11667281" cy="6136222"/>
          </a:xfrm>
          <a:prstGeom prst="rect">
            <a:avLst/>
          </a:prstGeom>
          <a:ln>
            <a:solidFill>
              <a:schemeClr val="accent1">
                <a:lumMod val="60000"/>
                <a:lumOff val="40000"/>
              </a:schemeClr>
            </a:solidFill>
          </a:ln>
        </p:spPr>
      </p:pic>
      <p:sp>
        <p:nvSpPr>
          <p:cNvPr id="5" name="Rectángulo 4">
            <a:extLst>
              <a:ext uri="{FF2B5EF4-FFF2-40B4-BE49-F238E27FC236}">
                <a16:creationId xmlns:a16="http://schemas.microsoft.com/office/drawing/2014/main" id="{462AFE9A-410A-2178-4842-AFAC3B7F92D6}"/>
              </a:ext>
            </a:extLst>
          </p:cNvPr>
          <p:cNvSpPr/>
          <p:nvPr/>
        </p:nvSpPr>
        <p:spPr>
          <a:xfrm>
            <a:off x="4039565" y="1088020"/>
            <a:ext cx="4467829" cy="36252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7" name="CuadroTexto 6">
            <a:extLst>
              <a:ext uri="{FF2B5EF4-FFF2-40B4-BE49-F238E27FC236}">
                <a16:creationId xmlns:a16="http://schemas.microsoft.com/office/drawing/2014/main" id="{055F0263-C1B9-B1A8-CA94-3F94B5BB4995}"/>
              </a:ext>
            </a:extLst>
          </p:cNvPr>
          <p:cNvSpPr txBox="1"/>
          <p:nvPr/>
        </p:nvSpPr>
        <p:spPr>
          <a:xfrm>
            <a:off x="7269614" y="1123800"/>
            <a:ext cx="473849" cy="369332"/>
          </a:xfrm>
          <a:prstGeom prst="rect">
            <a:avLst/>
          </a:prstGeom>
          <a:noFill/>
        </p:spPr>
        <p:txBody>
          <a:bodyPr wrap="square" rtlCol="0">
            <a:spAutoFit/>
          </a:bodyPr>
          <a:lstStyle/>
          <a:p>
            <a:endParaRPr lang="es-PE" dirty="0"/>
          </a:p>
        </p:txBody>
      </p:sp>
      <p:sp>
        <p:nvSpPr>
          <p:cNvPr id="9" name="CuadroTexto 8">
            <a:extLst>
              <a:ext uri="{FF2B5EF4-FFF2-40B4-BE49-F238E27FC236}">
                <a16:creationId xmlns:a16="http://schemas.microsoft.com/office/drawing/2014/main" id="{81ECFFFE-D2AC-5616-6F76-7ECEA2054C6D}"/>
              </a:ext>
            </a:extLst>
          </p:cNvPr>
          <p:cNvSpPr txBox="1"/>
          <p:nvPr/>
        </p:nvSpPr>
        <p:spPr>
          <a:xfrm>
            <a:off x="7141580" y="1099590"/>
            <a:ext cx="301686" cy="369332"/>
          </a:xfrm>
          <a:prstGeom prst="rect">
            <a:avLst/>
          </a:prstGeom>
          <a:noFill/>
        </p:spPr>
        <p:txBody>
          <a:bodyPr wrap="none" rtlCol="0">
            <a:spAutoFit/>
          </a:bodyPr>
          <a:lstStyle/>
          <a:p>
            <a:r>
              <a:rPr lang="es-ES" dirty="0">
                <a:solidFill>
                  <a:srgbClr val="FF0000"/>
                </a:solidFill>
              </a:rPr>
              <a:t>1</a:t>
            </a:r>
            <a:endParaRPr lang="es-PE" dirty="0">
              <a:solidFill>
                <a:srgbClr val="FF0000"/>
              </a:solidFill>
            </a:endParaRPr>
          </a:p>
        </p:txBody>
      </p:sp>
    </p:spTree>
    <p:extLst>
      <p:ext uri="{BB962C8B-B14F-4D97-AF65-F5344CB8AC3E}">
        <p14:creationId xmlns:p14="http://schemas.microsoft.com/office/powerpoint/2010/main" val="1477535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3670A-AAEC-4330-9D04-640EF34EBD4F}"/>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6D512A90-7FE6-8363-507C-1A6561687DEE}"/>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1113FA67-D6B0-044A-9F56-DECECF82A607}"/>
              </a:ext>
            </a:extLst>
          </p:cNvPr>
          <p:cNvSpPr>
            <a:spLocks noGrp="1"/>
          </p:cNvSpPr>
          <p:nvPr>
            <p:ph type="title"/>
          </p:nvPr>
        </p:nvSpPr>
        <p:spPr>
          <a:xfrm>
            <a:off x="416689" y="158333"/>
            <a:ext cx="11401063" cy="362528"/>
          </a:xfrm>
        </p:spPr>
        <p:txBody>
          <a:bodyPr/>
          <a:lstStyle/>
          <a:p>
            <a:pPr algn="ctr"/>
            <a:r>
              <a:rPr lang="es-ES" sz="2000" dirty="0"/>
              <a:t>EJEMPLO DE UN REGISTRO DE INCIDENCIA POR PARTE DEL ADMINISTRADOR</a:t>
            </a:r>
            <a:endParaRPr lang="es-PE" sz="2000" dirty="0"/>
          </a:p>
        </p:txBody>
      </p:sp>
      <p:pic>
        <p:nvPicPr>
          <p:cNvPr id="3" name="Imagen 2">
            <a:extLst>
              <a:ext uri="{FF2B5EF4-FFF2-40B4-BE49-F238E27FC236}">
                <a16:creationId xmlns:a16="http://schemas.microsoft.com/office/drawing/2014/main" id="{4CF5CE3A-3797-C609-E197-22040D323A0B}"/>
              </a:ext>
            </a:extLst>
          </p:cNvPr>
          <p:cNvPicPr>
            <a:picLocks noChangeAspect="1"/>
          </p:cNvPicPr>
          <p:nvPr/>
        </p:nvPicPr>
        <p:blipFill>
          <a:blip r:embed="rId4"/>
          <a:stretch>
            <a:fillRect/>
          </a:stretch>
        </p:blipFill>
        <p:spPr>
          <a:xfrm>
            <a:off x="374248" y="520861"/>
            <a:ext cx="11628699" cy="6178806"/>
          </a:xfrm>
          <a:prstGeom prst="rect">
            <a:avLst/>
          </a:prstGeom>
        </p:spPr>
      </p:pic>
    </p:spTree>
    <p:extLst>
      <p:ext uri="{BB962C8B-B14F-4D97-AF65-F5344CB8AC3E}">
        <p14:creationId xmlns:p14="http://schemas.microsoft.com/office/powerpoint/2010/main" val="3797752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B107D-7428-13A1-632F-172F138E6E74}"/>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823D14F-3359-A11E-F4E8-8DAC48DD6699}"/>
              </a:ext>
            </a:extLst>
          </p:cNvPr>
          <p:cNvPicPr>
            <a:picLocks noChangeAspect="1"/>
          </p:cNvPicPr>
          <p:nvPr/>
        </p:nvPicPr>
        <p:blipFill>
          <a:blip r:embed="rId3"/>
          <a:stretch>
            <a:fillRect/>
          </a:stretch>
        </p:blipFill>
        <p:spPr>
          <a:xfrm>
            <a:off x="10507881" y="-1"/>
            <a:ext cx="1600200" cy="976471"/>
          </a:xfrm>
          <a:prstGeom prst="rect">
            <a:avLst/>
          </a:prstGeom>
        </p:spPr>
      </p:pic>
      <p:sp>
        <p:nvSpPr>
          <p:cNvPr id="4" name="Flecha: a la derecha 3">
            <a:extLst>
              <a:ext uri="{FF2B5EF4-FFF2-40B4-BE49-F238E27FC236}">
                <a16:creationId xmlns:a16="http://schemas.microsoft.com/office/drawing/2014/main" id="{1116618D-0ABC-3B3D-ED72-B6D2F8E9BF86}"/>
              </a:ext>
            </a:extLst>
          </p:cNvPr>
          <p:cNvSpPr/>
          <p:nvPr/>
        </p:nvSpPr>
        <p:spPr>
          <a:xfrm>
            <a:off x="9965803" y="1840377"/>
            <a:ext cx="914400" cy="601882"/>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pic>
        <p:nvPicPr>
          <p:cNvPr id="5" name="Imagen 4">
            <a:extLst>
              <a:ext uri="{FF2B5EF4-FFF2-40B4-BE49-F238E27FC236}">
                <a16:creationId xmlns:a16="http://schemas.microsoft.com/office/drawing/2014/main" id="{F5C526DD-D2A5-58CB-66EA-5A688E41940A}"/>
              </a:ext>
            </a:extLst>
          </p:cNvPr>
          <p:cNvPicPr>
            <a:picLocks noChangeAspect="1"/>
          </p:cNvPicPr>
          <p:nvPr/>
        </p:nvPicPr>
        <p:blipFill>
          <a:blip r:embed="rId4"/>
          <a:stretch>
            <a:fillRect/>
          </a:stretch>
        </p:blipFill>
        <p:spPr>
          <a:xfrm>
            <a:off x="393539" y="551869"/>
            <a:ext cx="11691392" cy="6147798"/>
          </a:xfrm>
          <a:prstGeom prst="rect">
            <a:avLst/>
          </a:prstGeom>
          <a:ln>
            <a:solidFill>
              <a:schemeClr val="accent1">
                <a:lumMod val="40000"/>
                <a:lumOff val="60000"/>
              </a:schemeClr>
            </a:solidFill>
          </a:ln>
        </p:spPr>
      </p:pic>
      <p:sp>
        <p:nvSpPr>
          <p:cNvPr id="6" name="Título 7">
            <a:extLst>
              <a:ext uri="{FF2B5EF4-FFF2-40B4-BE49-F238E27FC236}">
                <a16:creationId xmlns:a16="http://schemas.microsoft.com/office/drawing/2014/main" id="{7F15D91E-265C-EBC8-32B8-A203C20FD839}"/>
              </a:ext>
            </a:extLst>
          </p:cNvPr>
          <p:cNvSpPr>
            <a:spLocks noGrp="1"/>
          </p:cNvSpPr>
          <p:nvPr>
            <p:ph type="title"/>
          </p:nvPr>
        </p:nvSpPr>
        <p:spPr>
          <a:xfrm>
            <a:off x="416689" y="158333"/>
            <a:ext cx="11401063" cy="362528"/>
          </a:xfrm>
        </p:spPr>
        <p:txBody>
          <a:bodyPr/>
          <a:lstStyle/>
          <a:p>
            <a:r>
              <a:rPr lang="es-ES" sz="1900" dirty="0"/>
              <a:t>EJEMPLO DE UN REGISTRO DE REQUERIMIENDO TRASLADO DE PC – ROL SOLICITANTE</a:t>
            </a:r>
            <a:endParaRPr lang="es-PE" sz="1900" dirty="0"/>
          </a:p>
        </p:txBody>
      </p:sp>
    </p:spTree>
    <p:extLst>
      <p:ext uri="{BB962C8B-B14F-4D97-AF65-F5344CB8AC3E}">
        <p14:creationId xmlns:p14="http://schemas.microsoft.com/office/powerpoint/2010/main" val="2812540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1F925-EBB6-9DCE-8336-F68C283E817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FBB8519-1C77-2036-623C-6A12925B895B}"/>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0F819153-B532-2840-574B-E2A64A3874DE}"/>
              </a:ext>
            </a:extLst>
          </p:cNvPr>
          <p:cNvSpPr>
            <a:spLocks noGrp="1"/>
          </p:cNvSpPr>
          <p:nvPr>
            <p:ph type="title"/>
          </p:nvPr>
        </p:nvSpPr>
        <p:spPr>
          <a:xfrm>
            <a:off x="416689" y="158333"/>
            <a:ext cx="11401063" cy="362528"/>
          </a:xfrm>
        </p:spPr>
        <p:txBody>
          <a:bodyPr/>
          <a:lstStyle/>
          <a:p>
            <a:pPr algn="ctr"/>
            <a:r>
              <a:rPr lang="es-ES" sz="2000" dirty="0"/>
              <a:t>EJEMPLO DE UN REGISTRO DE INCIDENCIA POR PARTE DEL ADMINISTRADOR</a:t>
            </a:r>
            <a:endParaRPr lang="es-PE" sz="2000" dirty="0"/>
          </a:p>
        </p:txBody>
      </p:sp>
      <p:pic>
        <p:nvPicPr>
          <p:cNvPr id="4" name="Imagen 3">
            <a:extLst>
              <a:ext uri="{FF2B5EF4-FFF2-40B4-BE49-F238E27FC236}">
                <a16:creationId xmlns:a16="http://schemas.microsoft.com/office/drawing/2014/main" id="{D482E72E-FAC3-9CB2-3249-3863E6CD6336}"/>
              </a:ext>
            </a:extLst>
          </p:cNvPr>
          <p:cNvPicPr>
            <a:picLocks noChangeAspect="1"/>
          </p:cNvPicPr>
          <p:nvPr/>
        </p:nvPicPr>
        <p:blipFill>
          <a:blip r:embed="rId4"/>
          <a:stretch>
            <a:fillRect/>
          </a:stretch>
        </p:blipFill>
        <p:spPr>
          <a:xfrm>
            <a:off x="304799" y="679194"/>
            <a:ext cx="11803281" cy="6064505"/>
          </a:xfrm>
          <a:prstGeom prst="rect">
            <a:avLst/>
          </a:prstGeom>
          <a:ln>
            <a:solidFill>
              <a:schemeClr val="accent1">
                <a:lumMod val="60000"/>
                <a:lumOff val="40000"/>
              </a:schemeClr>
            </a:solidFill>
          </a:ln>
        </p:spPr>
      </p:pic>
      <p:sp>
        <p:nvSpPr>
          <p:cNvPr id="5" name="Rectángulo 4">
            <a:extLst>
              <a:ext uri="{FF2B5EF4-FFF2-40B4-BE49-F238E27FC236}">
                <a16:creationId xmlns:a16="http://schemas.microsoft.com/office/drawing/2014/main" id="{86E4053F-2481-9200-7AA9-0AC5218D043F}"/>
              </a:ext>
            </a:extLst>
          </p:cNvPr>
          <p:cNvSpPr/>
          <p:nvPr/>
        </p:nvSpPr>
        <p:spPr>
          <a:xfrm>
            <a:off x="4676172" y="1574157"/>
            <a:ext cx="3611301" cy="36252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6" name="CuadroTexto 5">
            <a:extLst>
              <a:ext uri="{FF2B5EF4-FFF2-40B4-BE49-F238E27FC236}">
                <a16:creationId xmlns:a16="http://schemas.microsoft.com/office/drawing/2014/main" id="{3BD06F49-A96D-BAC5-38F3-78CA849820F2}"/>
              </a:ext>
            </a:extLst>
          </p:cNvPr>
          <p:cNvSpPr txBox="1"/>
          <p:nvPr/>
        </p:nvSpPr>
        <p:spPr>
          <a:xfrm>
            <a:off x="7292051" y="1609410"/>
            <a:ext cx="301686" cy="369332"/>
          </a:xfrm>
          <a:prstGeom prst="rect">
            <a:avLst/>
          </a:prstGeom>
          <a:noFill/>
        </p:spPr>
        <p:txBody>
          <a:bodyPr wrap="none" rtlCol="0">
            <a:spAutoFit/>
          </a:bodyPr>
          <a:lstStyle/>
          <a:p>
            <a:r>
              <a:rPr lang="es-ES" b="1" dirty="0">
                <a:solidFill>
                  <a:srgbClr val="FF0000"/>
                </a:solidFill>
              </a:rPr>
              <a:t>2</a:t>
            </a:r>
            <a:endParaRPr lang="es-PE" b="1" dirty="0">
              <a:solidFill>
                <a:srgbClr val="FF0000"/>
              </a:solidFill>
            </a:endParaRPr>
          </a:p>
        </p:txBody>
      </p:sp>
    </p:spTree>
    <p:extLst>
      <p:ext uri="{BB962C8B-B14F-4D97-AF65-F5344CB8AC3E}">
        <p14:creationId xmlns:p14="http://schemas.microsoft.com/office/powerpoint/2010/main" val="1353122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A4170-CE62-7C08-C92A-09D8B08E587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BEFDCF6-321D-EBB8-91E8-E7E0CA0C50F8}"/>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C42A9436-DE2D-5B27-146A-2135428E5C48}"/>
              </a:ext>
            </a:extLst>
          </p:cNvPr>
          <p:cNvSpPr>
            <a:spLocks noGrp="1"/>
          </p:cNvSpPr>
          <p:nvPr>
            <p:ph type="title"/>
          </p:nvPr>
        </p:nvSpPr>
        <p:spPr>
          <a:xfrm>
            <a:off x="416689" y="158333"/>
            <a:ext cx="11401063" cy="362528"/>
          </a:xfrm>
        </p:spPr>
        <p:txBody>
          <a:bodyPr/>
          <a:lstStyle/>
          <a:p>
            <a:pPr algn="ctr"/>
            <a:r>
              <a:rPr lang="es-ES" sz="2000" dirty="0"/>
              <a:t>EJEMPLO DE UN REGISTRO DE INCIDENCIA POR PARTE DEL ADMINISTRADOR</a:t>
            </a:r>
            <a:endParaRPr lang="es-PE" sz="2000" dirty="0"/>
          </a:p>
        </p:txBody>
      </p:sp>
      <p:pic>
        <p:nvPicPr>
          <p:cNvPr id="4" name="Imagen 3">
            <a:extLst>
              <a:ext uri="{FF2B5EF4-FFF2-40B4-BE49-F238E27FC236}">
                <a16:creationId xmlns:a16="http://schemas.microsoft.com/office/drawing/2014/main" id="{E5BA5BC4-BA04-65DE-05C2-08C2314E41F2}"/>
              </a:ext>
            </a:extLst>
          </p:cNvPr>
          <p:cNvPicPr>
            <a:picLocks noChangeAspect="1"/>
          </p:cNvPicPr>
          <p:nvPr/>
        </p:nvPicPr>
        <p:blipFill>
          <a:blip r:embed="rId4"/>
          <a:stretch>
            <a:fillRect/>
          </a:stretch>
        </p:blipFill>
        <p:spPr>
          <a:xfrm>
            <a:off x="416689" y="690562"/>
            <a:ext cx="11401063" cy="5476875"/>
          </a:xfrm>
          <a:prstGeom prst="rect">
            <a:avLst/>
          </a:prstGeom>
        </p:spPr>
      </p:pic>
    </p:spTree>
    <p:extLst>
      <p:ext uri="{BB962C8B-B14F-4D97-AF65-F5344CB8AC3E}">
        <p14:creationId xmlns:p14="http://schemas.microsoft.com/office/powerpoint/2010/main" val="22673132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5476A-10A9-CEE6-8173-D9E833C15027}"/>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F878D7C-DC10-DD01-6621-59DFCEF366BF}"/>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6C516EEA-A65D-7081-9E8D-9C757A4C74EF}"/>
              </a:ext>
            </a:extLst>
          </p:cNvPr>
          <p:cNvSpPr>
            <a:spLocks noGrp="1"/>
          </p:cNvSpPr>
          <p:nvPr>
            <p:ph type="title"/>
          </p:nvPr>
        </p:nvSpPr>
        <p:spPr>
          <a:xfrm>
            <a:off x="416689" y="158333"/>
            <a:ext cx="11401063" cy="362528"/>
          </a:xfrm>
        </p:spPr>
        <p:txBody>
          <a:bodyPr/>
          <a:lstStyle/>
          <a:p>
            <a:pPr algn="ctr"/>
            <a:r>
              <a:rPr lang="es-ES" sz="2000" dirty="0"/>
              <a:t>EJEMPLO DE UN REGISTRO DE INCIDENCIA POR PARTE DEL ADMINISTRADOR</a:t>
            </a:r>
            <a:endParaRPr lang="es-PE" sz="2000" dirty="0"/>
          </a:p>
        </p:txBody>
      </p:sp>
      <p:pic>
        <p:nvPicPr>
          <p:cNvPr id="3" name="Imagen 2">
            <a:extLst>
              <a:ext uri="{FF2B5EF4-FFF2-40B4-BE49-F238E27FC236}">
                <a16:creationId xmlns:a16="http://schemas.microsoft.com/office/drawing/2014/main" id="{D04EEF57-7452-658E-6F68-9201B2ACD665}"/>
              </a:ext>
            </a:extLst>
          </p:cNvPr>
          <p:cNvPicPr>
            <a:picLocks noChangeAspect="1"/>
          </p:cNvPicPr>
          <p:nvPr/>
        </p:nvPicPr>
        <p:blipFill>
          <a:blip r:embed="rId4"/>
          <a:stretch>
            <a:fillRect/>
          </a:stretch>
        </p:blipFill>
        <p:spPr>
          <a:xfrm>
            <a:off x="514350" y="679195"/>
            <a:ext cx="11163300" cy="5997830"/>
          </a:xfrm>
          <a:prstGeom prst="rect">
            <a:avLst/>
          </a:prstGeom>
        </p:spPr>
      </p:pic>
    </p:spTree>
    <p:extLst>
      <p:ext uri="{BB962C8B-B14F-4D97-AF65-F5344CB8AC3E}">
        <p14:creationId xmlns:p14="http://schemas.microsoft.com/office/powerpoint/2010/main" val="1782512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DAAE4-9869-F446-589B-44385BF9E76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6B0550AD-79D8-FA25-F0E2-65F937A2FBAF}"/>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7E19D714-A183-80E4-0069-3DA10674AECF}"/>
              </a:ext>
            </a:extLst>
          </p:cNvPr>
          <p:cNvSpPr>
            <a:spLocks noGrp="1"/>
          </p:cNvSpPr>
          <p:nvPr>
            <p:ph type="title"/>
          </p:nvPr>
        </p:nvSpPr>
        <p:spPr>
          <a:xfrm>
            <a:off x="416689" y="158333"/>
            <a:ext cx="11401063" cy="362528"/>
          </a:xfrm>
        </p:spPr>
        <p:txBody>
          <a:bodyPr/>
          <a:lstStyle/>
          <a:p>
            <a:pPr algn="ctr"/>
            <a:r>
              <a:rPr lang="es-ES" sz="2000" dirty="0"/>
              <a:t>EJEMPLO DE UN REGISTRO DE INCIDENCIA POR PARTE DEL ADMINISTRADOR</a:t>
            </a:r>
            <a:endParaRPr lang="es-PE" sz="2000" dirty="0"/>
          </a:p>
        </p:txBody>
      </p:sp>
      <p:pic>
        <p:nvPicPr>
          <p:cNvPr id="4" name="Imagen 3">
            <a:extLst>
              <a:ext uri="{FF2B5EF4-FFF2-40B4-BE49-F238E27FC236}">
                <a16:creationId xmlns:a16="http://schemas.microsoft.com/office/drawing/2014/main" id="{44E4449E-634A-8F76-86B9-0C29964FBD86}"/>
              </a:ext>
            </a:extLst>
          </p:cNvPr>
          <p:cNvPicPr>
            <a:picLocks noChangeAspect="1"/>
          </p:cNvPicPr>
          <p:nvPr/>
        </p:nvPicPr>
        <p:blipFill>
          <a:blip r:embed="rId4"/>
          <a:stretch>
            <a:fillRect/>
          </a:stretch>
        </p:blipFill>
        <p:spPr>
          <a:xfrm>
            <a:off x="495300" y="679195"/>
            <a:ext cx="11201400" cy="6040692"/>
          </a:xfrm>
          <a:prstGeom prst="rect">
            <a:avLst/>
          </a:prstGeom>
        </p:spPr>
      </p:pic>
      <p:sp>
        <p:nvSpPr>
          <p:cNvPr id="5" name="Rectángulo 4">
            <a:extLst>
              <a:ext uri="{FF2B5EF4-FFF2-40B4-BE49-F238E27FC236}">
                <a16:creationId xmlns:a16="http://schemas.microsoft.com/office/drawing/2014/main" id="{1EC5FD04-32AA-6682-F607-5BE5C0FE2436}"/>
              </a:ext>
            </a:extLst>
          </p:cNvPr>
          <p:cNvSpPr/>
          <p:nvPr/>
        </p:nvSpPr>
        <p:spPr>
          <a:xfrm>
            <a:off x="4062714" y="1921397"/>
            <a:ext cx="4224759" cy="1507603"/>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6" name="Flecha: a la derecha 5">
            <a:extLst>
              <a:ext uri="{FF2B5EF4-FFF2-40B4-BE49-F238E27FC236}">
                <a16:creationId xmlns:a16="http://schemas.microsoft.com/office/drawing/2014/main" id="{D13C0151-36ED-0700-8D55-304864F6EA6E}"/>
              </a:ext>
            </a:extLst>
          </p:cNvPr>
          <p:cNvSpPr/>
          <p:nvPr/>
        </p:nvSpPr>
        <p:spPr>
          <a:xfrm>
            <a:off x="5833640" y="3908530"/>
            <a:ext cx="949124" cy="420401"/>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251609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BDF4F-1EB3-9F6E-1DF9-C959C1814DE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919455AA-169E-C65D-7D5C-D5F39F6E6265}"/>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7C23BED0-E626-76E3-E10D-EC16BE9EA975}"/>
              </a:ext>
            </a:extLst>
          </p:cNvPr>
          <p:cNvSpPr>
            <a:spLocks noGrp="1"/>
          </p:cNvSpPr>
          <p:nvPr>
            <p:ph type="title"/>
          </p:nvPr>
        </p:nvSpPr>
        <p:spPr>
          <a:xfrm>
            <a:off x="416689" y="158333"/>
            <a:ext cx="11401063" cy="362528"/>
          </a:xfrm>
        </p:spPr>
        <p:txBody>
          <a:bodyPr/>
          <a:lstStyle/>
          <a:p>
            <a:pPr algn="ctr"/>
            <a:r>
              <a:rPr lang="es-ES" sz="2000" dirty="0"/>
              <a:t>EJEMPLO DE UN REGISTRO DE INCIDENCIA POR PARTE DEL ADMINISTRADOR</a:t>
            </a:r>
            <a:endParaRPr lang="es-PE" sz="2000" dirty="0"/>
          </a:p>
        </p:txBody>
      </p:sp>
      <p:pic>
        <p:nvPicPr>
          <p:cNvPr id="3" name="Imagen 2">
            <a:extLst>
              <a:ext uri="{FF2B5EF4-FFF2-40B4-BE49-F238E27FC236}">
                <a16:creationId xmlns:a16="http://schemas.microsoft.com/office/drawing/2014/main" id="{28223BBE-ED77-CC0D-BDB4-862823C410EE}"/>
              </a:ext>
            </a:extLst>
          </p:cNvPr>
          <p:cNvPicPr>
            <a:picLocks noChangeAspect="1"/>
          </p:cNvPicPr>
          <p:nvPr/>
        </p:nvPicPr>
        <p:blipFill>
          <a:blip r:embed="rId4"/>
          <a:stretch>
            <a:fillRect/>
          </a:stretch>
        </p:blipFill>
        <p:spPr>
          <a:xfrm>
            <a:off x="374248" y="520861"/>
            <a:ext cx="11617123" cy="6208551"/>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4238060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15ED1-BEFD-176F-C661-846EE1BB17C9}"/>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55F7D2D7-3D50-6DB6-C939-A22AA04BBB80}"/>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9EB47689-8F50-09D6-FA5B-31557CC64062}"/>
              </a:ext>
            </a:extLst>
          </p:cNvPr>
          <p:cNvSpPr>
            <a:spLocks noGrp="1"/>
          </p:cNvSpPr>
          <p:nvPr>
            <p:ph type="title"/>
          </p:nvPr>
        </p:nvSpPr>
        <p:spPr>
          <a:xfrm>
            <a:off x="257544" y="158333"/>
            <a:ext cx="11792941" cy="362528"/>
          </a:xfrm>
        </p:spPr>
        <p:txBody>
          <a:bodyPr/>
          <a:lstStyle/>
          <a:p>
            <a:r>
              <a:rPr lang="es-ES" sz="1600" dirty="0"/>
              <a:t>EJEMPLO DE UN REGISTRO DE INCIDENCIA POR PARTE DEL ADMINISTRADOR – NOTIFICACIÓN DE CORREO</a:t>
            </a:r>
            <a:endParaRPr lang="es-PE" sz="1600" dirty="0"/>
          </a:p>
        </p:txBody>
      </p:sp>
      <p:pic>
        <p:nvPicPr>
          <p:cNvPr id="4" name="Imagen 3">
            <a:extLst>
              <a:ext uri="{FF2B5EF4-FFF2-40B4-BE49-F238E27FC236}">
                <a16:creationId xmlns:a16="http://schemas.microsoft.com/office/drawing/2014/main" id="{B0EAFE7A-EEC3-7DAA-1354-8CAD3D903870}"/>
              </a:ext>
            </a:extLst>
          </p:cNvPr>
          <p:cNvPicPr>
            <a:picLocks noChangeAspect="1"/>
          </p:cNvPicPr>
          <p:nvPr/>
        </p:nvPicPr>
        <p:blipFill>
          <a:blip r:embed="rId4"/>
          <a:stretch>
            <a:fillRect/>
          </a:stretch>
        </p:blipFill>
        <p:spPr>
          <a:xfrm>
            <a:off x="257545" y="520861"/>
            <a:ext cx="11850536" cy="6178806"/>
          </a:xfrm>
          <a:prstGeom prst="rect">
            <a:avLst/>
          </a:prstGeom>
          <a:ln>
            <a:solidFill>
              <a:schemeClr val="accent1">
                <a:lumMod val="60000"/>
                <a:lumOff val="40000"/>
              </a:schemeClr>
            </a:solidFill>
          </a:ln>
        </p:spPr>
      </p:pic>
      <p:sp>
        <p:nvSpPr>
          <p:cNvPr id="5" name="Rectángulo 4">
            <a:extLst>
              <a:ext uri="{FF2B5EF4-FFF2-40B4-BE49-F238E27FC236}">
                <a16:creationId xmlns:a16="http://schemas.microsoft.com/office/drawing/2014/main" id="{B448E290-4A06-B0F1-D8DB-97E3F4AD1409}"/>
              </a:ext>
            </a:extLst>
          </p:cNvPr>
          <p:cNvSpPr/>
          <p:nvPr/>
        </p:nvSpPr>
        <p:spPr>
          <a:xfrm>
            <a:off x="357580" y="3340627"/>
            <a:ext cx="3229337" cy="196770"/>
          </a:xfrm>
          <a:prstGeom prst="rect">
            <a:avLst/>
          </a:prstGeom>
          <a:noFill/>
          <a:ln w="19050"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s-PE"/>
          </a:p>
        </p:txBody>
      </p:sp>
      <p:sp>
        <p:nvSpPr>
          <p:cNvPr id="6" name="Flecha: hacia la izquierda 5">
            <a:extLst>
              <a:ext uri="{FF2B5EF4-FFF2-40B4-BE49-F238E27FC236}">
                <a16:creationId xmlns:a16="http://schemas.microsoft.com/office/drawing/2014/main" id="{1C3CBF0B-DFED-04A6-75C8-C6CE0C71551D}"/>
              </a:ext>
            </a:extLst>
          </p:cNvPr>
          <p:cNvSpPr/>
          <p:nvPr/>
        </p:nvSpPr>
        <p:spPr>
          <a:xfrm>
            <a:off x="3629358" y="2406087"/>
            <a:ext cx="3049236" cy="2045824"/>
          </a:xfrm>
          <a:prstGeom prst="lef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400" b="1" dirty="0">
                <a:solidFill>
                  <a:schemeClr val="tx1"/>
                </a:solidFill>
              </a:rPr>
              <a:t>“A la notificación se debería agregar el nombre del colaborador que tiene asignado el equipo”</a:t>
            </a:r>
            <a:endParaRPr lang="es-PE" sz="1400" b="1" dirty="0">
              <a:solidFill>
                <a:schemeClr val="tx1"/>
              </a:solidFill>
            </a:endParaRPr>
          </a:p>
        </p:txBody>
      </p:sp>
      <p:sp>
        <p:nvSpPr>
          <p:cNvPr id="2" name="CuadroTexto 1">
            <a:extLst>
              <a:ext uri="{FF2B5EF4-FFF2-40B4-BE49-F238E27FC236}">
                <a16:creationId xmlns:a16="http://schemas.microsoft.com/office/drawing/2014/main" id="{CCE1C851-8EF2-EC2A-48AB-E87A154908E3}"/>
              </a:ext>
            </a:extLst>
          </p:cNvPr>
          <p:cNvSpPr txBox="1"/>
          <p:nvPr/>
        </p:nvSpPr>
        <p:spPr>
          <a:xfrm>
            <a:off x="217658" y="3275110"/>
            <a:ext cx="3390480" cy="307777"/>
          </a:xfrm>
          <a:prstGeom prst="rect">
            <a:avLst/>
          </a:prstGeom>
          <a:noFill/>
        </p:spPr>
        <p:txBody>
          <a:bodyPr wrap="none" rtlCol="0">
            <a:spAutoFit/>
          </a:bodyPr>
          <a:lstStyle/>
          <a:p>
            <a:r>
              <a:rPr lang="es-ES" sz="1400" b="1" dirty="0">
                <a:solidFill>
                  <a:srgbClr val="FF0000"/>
                </a:solidFill>
              </a:rPr>
              <a:t>Asignado a : COLLANTES VARGAS, PATRICIA</a:t>
            </a:r>
            <a:endParaRPr lang="es-PE" sz="1400" dirty="0">
              <a:solidFill>
                <a:srgbClr val="FF0000"/>
              </a:solidFill>
            </a:endParaRPr>
          </a:p>
        </p:txBody>
      </p:sp>
      <p:pic>
        <p:nvPicPr>
          <p:cNvPr id="7" name="Imagen 6">
            <a:extLst>
              <a:ext uri="{FF2B5EF4-FFF2-40B4-BE49-F238E27FC236}">
                <a16:creationId xmlns:a16="http://schemas.microsoft.com/office/drawing/2014/main" id="{549CE71B-5A16-8741-6B19-B90E3BDFDEF9}"/>
              </a:ext>
            </a:extLst>
          </p:cNvPr>
          <p:cNvPicPr>
            <a:picLocks noChangeAspect="1"/>
          </p:cNvPicPr>
          <p:nvPr/>
        </p:nvPicPr>
        <p:blipFill>
          <a:blip r:embed="rId5"/>
          <a:stretch>
            <a:fillRect/>
          </a:stretch>
        </p:blipFill>
        <p:spPr>
          <a:xfrm>
            <a:off x="6858695" y="1562581"/>
            <a:ext cx="5075760" cy="5000265"/>
          </a:xfrm>
          <a:prstGeom prst="rect">
            <a:avLst/>
          </a:prstGeom>
        </p:spPr>
      </p:pic>
      <p:sp>
        <p:nvSpPr>
          <p:cNvPr id="9" name="Rectángulo 8">
            <a:extLst>
              <a:ext uri="{FF2B5EF4-FFF2-40B4-BE49-F238E27FC236}">
                <a16:creationId xmlns:a16="http://schemas.microsoft.com/office/drawing/2014/main" id="{2FD0FF5A-BC58-CFC1-0D6D-FCA76CE52092}"/>
              </a:ext>
            </a:extLst>
          </p:cNvPr>
          <p:cNvSpPr/>
          <p:nvPr/>
        </p:nvSpPr>
        <p:spPr>
          <a:xfrm>
            <a:off x="6940731" y="3971109"/>
            <a:ext cx="1602378" cy="252548"/>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0" name="CuadroTexto 9">
            <a:extLst>
              <a:ext uri="{FF2B5EF4-FFF2-40B4-BE49-F238E27FC236}">
                <a16:creationId xmlns:a16="http://schemas.microsoft.com/office/drawing/2014/main" id="{4E2A28B0-7341-C80C-5069-3D12E6F35265}"/>
              </a:ext>
            </a:extLst>
          </p:cNvPr>
          <p:cNvSpPr txBox="1"/>
          <p:nvPr/>
        </p:nvSpPr>
        <p:spPr>
          <a:xfrm>
            <a:off x="8177349" y="1562581"/>
            <a:ext cx="1672189" cy="369332"/>
          </a:xfrm>
          <a:prstGeom prst="rect">
            <a:avLst/>
          </a:prstGeom>
          <a:noFill/>
        </p:spPr>
        <p:txBody>
          <a:bodyPr wrap="none" rtlCol="0">
            <a:spAutoFit/>
          </a:bodyPr>
          <a:lstStyle/>
          <a:p>
            <a:r>
              <a:rPr lang="es-ES" dirty="0">
                <a:solidFill>
                  <a:srgbClr val="FF0000"/>
                </a:solidFill>
              </a:rPr>
              <a:t>Maestro Equipo</a:t>
            </a:r>
            <a:endParaRPr lang="es-PE" dirty="0">
              <a:solidFill>
                <a:srgbClr val="FF0000"/>
              </a:solidFill>
            </a:endParaRPr>
          </a:p>
        </p:txBody>
      </p:sp>
    </p:spTree>
    <p:extLst>
      <p:ext uri="{BB962C8B-B14F-4D97-AF65-F5344CB8AC3E}">
        <p14:creationId xmlns:p14="http://schemas.microsoft.com/office/powerpoint/2010/main" val="3900807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AB127-9C5E-1D88-8747-9A8510357BA7}"/>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43A7643D-5A3B-6617-A659-25D603F19067}"/>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2EE85987-3D3A-62AA-8BAD-DDE185AF1B4B}"/>
              </a:ext>
            </a:extLst>
          </p:cNvPr>
          <p:cNvSpPr>
            <a:spLocks noGrp="1"/>
          </p:cNvSpPr>
          <p:nvPr>
            <p:ph type="title"/>
          </p:nvPr>
        </p:nvSpPr>
        <p:spPr>
          <a:xfrm>
            <a:off x="416689" y="158333"/>
            <a:ext cx="11401063" cy="362528"/>
          </a:xfrm>
        </p:spPr>
        <p:txBody>
          <a:bodyPr/>
          <a:lstStyle/>
          <a:p>
            <a:pPr algn="ctr"/>
            <a:r>
              <a:rPr lang="es-ES" sz="1600" dirty="0"/>
              <a:t>EJEMPLO DE UN REGISTRO DE INCIDENCIA POR PARTE DEL ADMINISTRADOR – PERFIL ADMINISTRADOR  AC SUPPORT</a:t>
            </a:r>
            <a:endParaRPr lang="es-PE" sz="1600" dirty="0"/>
          </a:p>
        </p:txBody>
      </p:sp>
      <p:pic>
        <p:nvPicPr>
          <p:cNvPr id="3" name="Imagen 2">
            <a:extLst>
              <a:ext uri="{FF2B5EF4-FFF2-40B4-BE49-F238E27FC236}">
                <a16:creationId xmlns:a16="http://schemas.microsoft.com/office/drawing/2014/main" id="{CEB3446F-5813-B679-9110-AA8B2DE8D2BB}"/>
              </a:ext>
            </a:extLst>
          </p:cNvPr>
          <p:cNvPicPr>
            <a:picLocks noChangeAspect="1"/>
          </p:cNvPicPr>
          <p:nvPr/>
        </p:nvPicPr>
        <p:blipFill>
          <a:blip r:embed="rId4"/>
          <a:stretch>
            <a:fillRect/>
          </a:stretch>
        </p:blipFill>
        <p:spPr>
          <a:xfrm>
            <a:off x="300943" y="734003"/>
            <a:ext cx="11807138" cy="5965664"/>
          </a:xfrm>
          <a:prstGeom prst="rect">
            <a:avLst/>
          </a:prstGeom>
          <a:ln>
            <a:solidFill>
              <a:schemeClr val="accent1">
                <a:lumMod val="60000"/>
                <a:lumOff val="40000"/>
              </a:schemeClr>
            </a:solidFill>
          </a:ln>
        </p:spPr>
      </p:pic>
      <p:sp>
        <p:nvSpPr>
          <p:cNvPr id="5" name="Rectángulo 4">
            <a:extLst>
              <a:ext uri="{FF2B5EF4-FFF2-40B4-BE49-F238E27FC236}">
                <a16:creationId xmlns:a16="http://schemas.microsoft.com/office/drawing/2014/main" id="{C12BADDB-EC1E-F4FB-5709-1AF3D5E00792}"/>
              </a:ext>
            </a:extLst>
          </p:cNvPr>
          <p:cNvSpPr/>
          <p:nvPr/>
        </p:nvSpPr>
        <p:spPr>
          <a:xfrm>
            <a:off x="520861" y="2002421"/>
            <a:ext cx="1423686" cy="254643"/>
          </a:xfrm>
          <a:prstGeom prst="rect">
            <a:avLst/>
          </a:prstGeom>
          <a:noFill/>
          <a:ln w="1905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6" name="Flecha: hacia la izquierda 5">
            <a:extLst>
              <a:ext uri="{FF2B5EF4-FFF2-40B4-BE49-F238E27FC236}">
                <a16:creationId xmlns:a16="http://schemas.microsoft.com/office/drawing/2014/main" id="{6B2BDFDF-D388-6ABF-B805-39E26306BDCF}"/>
              </a:ext>
            </a:extLst>
          </p:cNvPr>
          <p:cNvSpPr/>
          <p:nvPr/>
        </p:nvSpPr>
        <p:spPr>
          <a:xfrm>
            <a:off x="2025570" y="1840375"/>
            <a:ext cx="983848" cy="578735"/>
          </a:xfrm>
          <a:prstGeom prst="lef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74755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5EAD0-7D51-7D0D-1AEE-F865718C66A6}"/>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EADC90C-944D-07EE-8240-084C9A24A3BE}"/>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98BDF40C-CAAF-EC65-572A-1E92BCC0F5C2}"/>
              </a:ext>
            </a:extLst>
          </p:cNvPr>
          <p:cNvPicPr>
            <a:picLocks noChangeAspect="1"/>
          </p:cNvPicPr>
          <p:nvPr/>
        </p:nvPicPr>
        <p:blipFill>
          <a:blip r:embed="rId4"/>
          <a:stretch>
            <a:fillRect/>
          </a:stretch>
        </p:blipFill>
        <p:spPr>
          <a:xfrm>
            <a:off x="300943" y="590309"/>
            <a:ext cx="11590658" cy="6185709"/>
          </a:xfrm>
          <a:prstGeom prst="rect">
            <a:avLst/>
          </a:prstGeom>
        </p:spPr>
      </p:pic>
      <p:sp>
        <p:nvSpPr>
          <p:cNvPr id="7" name="Título 7">
            <a:extLst>
              <a:ext uri="{FF2B5EF4-FFF2-40B4-BE49-F238E27FC236}">
                <a16:creationId xmlns:a16="http://schemas.microsoft.com/office/drawing/2014/main" id="{78E78DA0-D467-A287-A984-B615B13AA734}"/>
              </a:ext>
            </a:extLst>
          </p:cNvPr>
          <p:cNvSpPr>
            <a:spLocks noGrp="1"/>
          </p:cNvSpPr>
          <p:nvPr>
            <p:ph type="title"/>
          </p:nvPr>
        </p:nvSpPr>
        <p:spPr>
          <a:xfrm>
            <a:off x="416689" y="158333"/>
            <a:ext cx="11401063" cy="431976"/>
          </a:xfrm>
        </p:spPr>
        <p:txBody>
          <a:bodyPr/>
          <a:lstStyle/>
          <a:p>
            <a:pPr algn="ctr"/>
            <a:r>
              <a:rPr lang="es-ES" sz="1600" dirty="0"/>
              <a:t>EJEMPLO DE UN REGISTRO DE INCIDENCIA POR PARTE DEL ADMINISTRADOR – PERFIL ADMINISTRADOR  AC SUPPORT</a:t>
            </a:r>
            <a:endParaRPr lang="es-PE" sz="1600" dirty="0"/>
          </a:p>
        </p:txBody>
      </p:sp>
      <p:sp>
        <p:nvSpPr>
          <p:cNvPr id="2" name="CuadroTexto 1">
            <a:extLst>
              <a:ext uri="{FF2B5EF4-FFF2-40B4-BE49-F238E27FC236}">
                <a16:creationId xmlns:a16="http://schemas.microsoft.com/office/drawing/2014/main" id="{19EC8D76-5F51-BE0A-EFC4-A28AD747DA9B}"/>
              </a:ext>
            </a:extLst>
          </p:cNvPr>
          <p:cNvSpPr txBox="1"/>
          <p:nvPr/>
        </p:nvSpPr>
        <p:spPr>
          <a:xfrm>
            <a:off x="4695424" y="2019869"/>
            <a:ext cx="2833211" cy="276999"/>
          </a:xfrm>
          <a:prstGeom prst="rect">
            <a:avLst/>
          </a:prstGeom>
          <a:noFill/>
        </p:spPr>
        <p:txBody>
          <a:bodyPr wrap="none" rtlCol="0">
            <a:spAutoFit/>
          </a:bodyPr>
          <a:lstStyle/>
          <a:p>
            <a:r>
              <a:rPr lang="es-ES" sz="1200" b="1" dirty="0">
                <a:solidFill>
                  <a:srgbClr val="FF0000"/>
                </a:solidFill>
              </a:rPr>
              <a:t>Asignado:     </a:t>
            </a:r>
            <a:r>
              <a:rPr lang="es-ES" sz="1200" dirty="0">
                <a:solidFill>
                  <a:srgbClr val="FF0000"/>
                </a:solidFill>
              </a:rPr>
              <a:t>COLLANTES VARGAS,PATRICIA</a:t>
            </a:r>
            <a:endParaRPr lang="es-PE" sz="1200" dirty="0">
              <a:solidFill>
                <a:srgbClr val="FF0000"/>
              </a:solidFill>
            </a:endParaRPr>
          </a:p>
        </p:txBody>
      </p:sp>
      <p:sp>
        <p:nvSpPr>
          <p:cNvPr id="3" name="Flecha: hacia la izquierda 2">
            <a:extLst>
              <a:ext uri="{FF2B5EF4-FFF2-40B4-BE49-F238E27FC236}">
                <a16:creationId xmlns:a16="http://schemas.microsoft.com/office/drawing/2014/main" id="{954685C2-6C50-C299-C5C5-D4FE9E55F98B}"/>
              </a:ext>
            </a:extLst>
          </p:cNvPr>
          <p:cNvSpPr/>
          <p:nvPr/>
        </p:nvSpPr>
        <p:spPr>
          <a:xfrm>
            <a:off x="7528635" y="1135456"/>
            <a:ext cx="3049236" cy="2045824"/>
          </a:xfrm>
          <a:prstGeom prst="lef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400" b="1" dirty="0">
                <a:ln w="0"/>
                <a:solidFill>
                  <a:schemeClr val="bg1"/>
                </a:solidFill>
                <a:effectLst>
                  <a:outerShdw blurRad="38100" dist="25400" dir="5400000" algn="ctr" rotWithShape="0">
                    <a:srgbClr val="6E747A">
                      <a:alpha val="43000"/>
                    </a:srgbClr>
                  </a:outerShdw>
                </a:effectLst>
              </a:rPr>
              <a:t>“Se debería agregar el nombre del colaborador que tiene asignado el equipo”</a:t>
            </a:r>
            <a:endParaRPr lang="es-PE" sz="1400" b="1"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57144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A2E6-06DC-1B39-672F-92360DD1E01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D83D54E1-14A5-7DBA-3596-A8929BAC5582}"/>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C789ECC1-B52A-1B5A-B115-F96FAFC0E3BC}"/>
              </a:ext>
            </a:extLst>
          </p:cNvPr>
          <p:cNvPicPr>
            <a:picLocks noChangeAspect="1"/>
          </p:cNvPicPr>
          <p:nvPr/>
        </p:nvPicPr>
        <p:blipFill>
          <a:blip r:embed="rId4"/>
          <a:stretch>
            <a:fillRect/>
          </a:stretch>
        </p:blipFill>
        <p:spPr>
          <a:xfrm>
            <a:off x="290875" y="787077"/>
            <a:ext cx="11654197" cy="5912590"/>
          </a:xfrm>
          <a:prstGeom prst="rect">
            <a:avLst/>
          </a:prstGeom>
          <a:ln>
            <a:solidFill>
              <a:schemeClr val="accent1">
                <a:lumMod val="75000"/>
              </a:schemeClr>
            </a:solidFill>
          </a:ln>
        </p:spPr>
      </p:pic>
      <p:sp>
        <p:nvSpPr>
          <p:cNvPr id="7" name="Título 7">
            <a:extLst>
              <a:ext uri="{FF2B5EF4-FFF2-40B4-BE49-F238E27FC236}">
                <a16:creationId xmlns:a16="http://schemas.microsoft.com/office/drawing/2014/main" id="{3D177795-BA42-1161-8F0D-73CEAF98E2FF}"/>
              </a:ext>
            </a:extLst>
          </p:cNvPr>
          <p:cNvSpPr>
            <a:spLocks noGrp="1"/>
          </p:cNvSpPr>
          <p:nvPr>
            <p:ph type="title"/>
          </p:nvPr>
        </p:nvSpPr>
        <p:spPr>
          <a:xfrm>
            <a:off x="416689" y="158333"/>
            <a:ext cx="11401063" cy="362528"/>
          </a:xfrm>
        </p:spPr>
        <p:txBody>
          <a:bodyPr/>
          <a:lstStyle/>
          <a:p>
            <a:pPr algn="ctr"/>
            <a:r>
              <a:rPr lang="es-ES" sz="1600" dirty="0"/>
              <a:t>EJEMPLO DE UN REGISTRO DE INCIDENCIA POR PARTE DEL ADMINISTRADOR – PERFIL ADMINISTRADOR  AC SUPPORT</a:t>
            </a:r>
            <a:endParaRPr lang="es-PE" sz="1600" dirty="0"/>
          </a:p>
        </p:txBody>
      </p:sp>
    </p:spTree>
    <p:extLst>
      <p:ext uri="{BB962C8B-B14F-4D97-AF65-F5344CB8AC3E}">
        <p14:creationId xmlns:p14="http://schemas.microsoft.com/office/powerpoint/2010/main" val="2045094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C3A9D-D308-AC70-0D2E-3AE55529756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4E353034-072F-2A9C-6496-2CA5B6FD52DB}"/>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B3FD79FC-F65C-DF8D-3A25-EDCBCF791AC4}"/>
              </a:ext>
            </a:extLst>
          </p:cNvPr>
          <p:cNvPicPr>
            <a:picLocks noChangeAspect="1"/>
          </p:cNvPicPr>
          <p:nvPr/>
        </p:nvPicPr>
        <p:blipFill>
          <a:blip r:embed="rId4"/>
          <a:stretch>
            <a:fillRect/>
          </a:stretch>
        </p:blipFill>
        <p:spPr>
          <a:xfrm>
            <a:off x="312516" y="679195"/>
            <a:ext cx="11690431" cy="5929949"/>
          </a:xfrm>
          <a:prstGeom prst="rect">
            <a:avLst/>
          </a:prstGeom>
        </p:spPr>
      </p:pic>
      <p:sp>
        <p:nvSpPr>
          <p:cNvPr id="7" name="Título 7">
            <a:extLst>
              <a:ext uri="{FF2B5EF4-FFF2-40B4-BE49-F238E27FC236}">
                <a16:creationId xmlns:a16="http://schemas.microsoft.com/office/drawing/2014/main" id="{6091939E-29A0-1F60-FBFE-03B823069790}"/>
              </a:ext>
            </a:extLst>
          </p:cNvPr>
          <p:cNvSpPr>
            <a:spLocks noGrp="1"/>
          </p:cNvSpPr>
          <p:nvPr>
            <p:ph type="title"/>
          </p:nvPr>
        </p:nvSpPr>
        <p:spPr>
          <a:xfrm>
            <a:off x="416689" y="158333"/>
            <a:ext cx="11401063" cy="362528"/>
          </a:xfrm>
        </p:spPr>
        <p:txBody>
          <a:bodyPr/>
          <a:lstStyle/>
          <a:p>
            <a:pPr algn="ctr"/>
            <a:r>
              <a:rPr lang="es-ES" sz="1600" dirty="0"/>
              <a:t>EJEMPLO DE UN REGISTRO DE INCIDENCIA POR PARTE DEL ADMINISTRADOR – PERFIL ADMINISTRADOR  AC SUPPORT</a:t>
            </a:r>
            <a:endParaRPr lang="es-PE" sz="1600" dirty="0"/>
          </a:p>
        </p:txBody>
      </p:sp>
    </p:spTree>
    <p:extLst>
      <p:ext uri="{BB962C8B-B14F-4D97-AF65-F5344CB8AC3E}">
        <p14:creationId xmlns:p14="http://schemas.microsoft.com/office/powerpoint/2010/main" val="3937350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E7211-F931-F39E-DF0D-3FD8E1B19B9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EA3D6DC8-EE7F-05E4-6120-17B148B304EB}"/>
              </a:ext>
            </a:extLst>
          </p:cNvPr>
          <p:cNvPicPr>
            <a:picLocks noChangeAspect="1"/>
          </p:cNvPicPr>
          <p:nvPr/>
        </p:nvPicPr>
        <p:blipFill>
          <a:blip r:embed="rId3"/>
          <a:stretch>
            <a:fillRect/>
          </a:stretch>
        </p:blipFill>
        <p:spPr>
          <a:xfrm>
            <a:off x="10507881" y="-1"/>
            <a:ext cx="1600200" cy="976471"/>
          </a:xfrm>
          <a:prstGeom prst="rect">
            <a:avLst/>
          </a:prstGeom>
        </p:spPr>
      </p:pic>
      <p:sp>
        <p:nvSpPr>
          <p:cNvPr id="5" name="Título 7">
            <a:extLst>
              <a:ext uri="{FF2B5EF4-FFF2-40B4-BE49-F238E27FC236}">
                <a16:creationId xmlns:a16="http://schemas.microsoft.com/office/drawing/2014/main" id="{4A8FE215-83EA-168D-A137-46FF8913B0F7}"/>
              </a:ext>
            </a:extLst>
          </p:cNvPr>
          <p:cNvSpPr>
            <a:spLocks noGrp="1"/>
          </p:cNvSpPr>
          <p:nvPr>
            <p:ph type="title"/>
          </p:nvPr>
        </p:nvSpPr>
        <p:spPr>
          <a:xfrm>
            <a:off x="416689" y="158333"/>
            <a:ext cx="11401063" cy="362528"/>
          </a:xfrm>
        </p:spPr>
        <p:txBody>
          <a:bodyPr/>
          <a:lstStyle/>
          <a:p>
            <a:r>
              <a:rPr lang="es-ES" sz="1900" dirty="0"/>
              <a:t>EJEMPLO DE UN REGISTRO DE REQUERIMIENDO TRASLADO DE PC – ROL SOLICITANTE</a:t>
            </a:r>
            <a:endParaRPr lang="es-PE" sz="1900" dirty="0"/>
          </a:p>
        </p:txBody>
      </p:sp>
      <p:pic>
        <p:nvPicPr>
          <p:cNvPr id="4" name="Imagen 3">
            <a:extLst>
              <a:ext uri="{FF2B5EF4-FFF2-40B4-BE49-F238E27FC236}">
                <a16:creationId xmlns:a16="http://schemas.microsoft.com/office/drawing/2014/main" id="{E5CF180B-7C71-67AB-DF1C-4EF7C46D9BCA}"/>
              </a:ext>
            </a:extLst>
          </p:cNvPr>
          <p:cNvPicPr>
            <a:picLocks noChangeAspect="1"/>
          </p:cNvPicPr>
          <p:nvPr/>
        </p:nvPicPr>
        <p:blipFill>
          <a:blip r:embed="rId4"/>
          <a:stretch>
            <a:fillRect/>
          </a:stretch>
        </p:blipFill>
        <p:spPr>
          <a:xfrm>
            <a:off x="340125" y="539012"/>
            <a:ext cx="11767956" cy="6219825"/>
          </a:xfrm>
          <a:prstGeom prst="rect">
            <a:avLst/>
          </a:prstGeom>
        </p:spPr>
      </p:pic>
      <p:sp>
        <p:nvSpPr>
          <p:cNvPr id="7" name="Flecha: a la derecha 6">
            <a:extLst>
              <a:ext uri="{FF2B5EF4-FFF2-40B4-BE49-F238E27FC236}">
                <a16:creationId xmlns:a16="http://schemas.microsoft.com/office/drawing/2014/main" id="{E8314A8D-1CC7-F293-8306-A99F98B2162A}"/>
              </a:ext>
            </a:extLst>
          </p:cNvPr>
          <p:cNvSpPr/>
          <p:nvPr/>
        </p:nvSpPr>
        <p:spPr>
          <a:xfrm rot="10800000">
            <a:off x="8150943" y="1516282"/>
            <a:ext cx="1791710" cy="1134319"/>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703414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142EC-2744-6EE0-F83C-EDD84B2EC0F8}"/>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BF1C5C3D-563B-1FD2-52C1-AF0ADB7287B2}"/>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80A0405E-E1A6-B04B-17F4-C3F5837F369D}"/>
              </a:ext>
            </a:extLst>
          </p:cNvPr>
          <p:cNvSpPr>
            <a:spLocks noGrp="1"/>
          </p:cNvSpPr>
          <p:nvPr>
            <p:ph type="title"/>
          </p:nvPr>
        </p:nvSpPr>
        <p:spPr>
          <a:xfrm>
            <a:off x="416689" y="158333"/>
            <a:ext cx="11401063" cy="362528"/>
          </a:xfrm>
        </p:spPr>
        <p:txBody>
          <a:bodyPr/>
          <a:lstStyle/>
          <a:p>
            <a:pPr algn="ctr"/>
            <a:r>
              <a:rPr lang="es-ES" sz="2000" dirty="0"/>
              <a:t>REPORTE O INFORMACIÓN QUE CUENTA EL PERFIL ADMINISTRADOR</a:t>
            </a:r>
            <a:endParaRPr lang="es-PE" sz="2000" dirty="0"/>
          </a:p>
        </p:txBody>
      </p:sp>
      <p:pic>
        <p:nvPicPr>
          <p:cNvPr id="3" name="Imagen 2">
            <a:extLst>
              <a:ext uri="{FF2B5EF4-FFF2-40B4-BE49-F238E27FC236}">
                <a16:creationId xmlns:a16="http://schemas.microsoft.com/office/drawing/2014/main" id="{1F10A83C-F003-E988-8C3F-0A447A983D4E}"/>
              </a:ext>
            </a:extLst>
          </p:cNvPr>
          <p:cNvPicPr>
            <a:picLocks noChangeAspect="1"/>
          </p:cNvPicPr>
          <p:nvPr/>
        </p:nvPicPr>
        <p:blipFill>
          <a:blip r:embed="rId4"/>
          <a:stretch>
            <a:fillRect/>
          </a:stretch>
        </p:blipFill>
        <p:spPr>
          <a:xfrm>
            <a:off x="416689" y="520861"/>
            <a:ext cx="11551534" cy="6178806"/>
          </a:xfrm>
          <a:prstGeom prst="rect">
            <a:avLst/>
          </a:prstGeom>
          <a:ln>
            <a:solidFill>
              <a:schemeClr val="accent1">
                <a:lumMod val="60000"/>
                <a:lumOff val="40000"/>
              </a:schemeClr>
            </a:solidFill>
          </a:ln>
        </p:spPr>
      </p:pic>
      <p:sp>
        <p:nvSpPr>
          <p:cNvPr id="5" name="Rectángulo 4">
            <a:extLst>
              <a:ext uri="{FF2B5EF4-FFF2-40B4-BE49-F238E27FC236}">
                <a16:creationId xmlns:a16="http://schemas.microsoft.com/office/drawing/2014/main" id="{29082E10-106D-5071-0C01-189A520DD97B}"/>
              </a:ext>
            </a:extLst>
          </p:cNvPr>
          <p:cNvSpPr/>
          <p:nvPr/>
        </p:nvSpPr>
        <p:spPr>
          <a:xfrm>
            <a:off x="416689" y="4317357"/>
            <a:ext cx="1736202" cy="18519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0" name="Flecha: hacia la izquierda 9">
            <a:extLst>
              <a:ext uri="{FF2B5EF4-FFF2-40B4-BE49-F238E27FC236}">
                <a16:creationId xmlns:a16="http://schemas.microsoft.com/office/drawing/2014/main" id="{DA09B715-4DEC-96A6-23B1-053F909347FB}"/>
              </a:ext>
            </a:extLst>
          </p:cNvPr>
          <p:cNvSpPr/>
          <p:nvPr/>
        </p:nvSpPr>
        <p:spPr>
          <a:xfrm>
            <a:off x="2186653" y="4178461"/>
            <a:ext cx="2210765" cy="625035"/>
          </a:xfrm>
          <a:prstGeom prst="lef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68343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2F311-CD3C-89BA-D2C4-612C1094C16A}"/>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5A4B4A45-7B9C-D71A-941F-58F8BFAB9C01}"/>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21D10F5A-A6C7-542A-B5B0-2035ECE86B26}"/>
              </a:ext>
            </a:extLst>
          </p:cNvPr>
          <p:cNvSpPr>
            <a:spLocks noGrp="1"/>
          </p:cNvSpPr>
          <p:nvPr>
            <p:ph type="title"/>
          </p:nvPr>
        </p:nvSpPr>
        <p:spPr>
          <a:xfrm>
            <a:off x="416689" y="158333"/>
            <a:ext cx="11401063" cy="362528"/>
          </a:xfrm>
        </p:spPr>
        <p:txBody>
          <a:bodyPr/>
          <a:lstStyle/>
          <a:p>
            <a:pPr algn="ctr"/>
            <a:r>
              <a:rPr lang="es-ES" sz="2000" dirty="0"/>
              <a:t>REPORTE O INFORMACIÓN QUE CUENTA EL PERFIL ADMINISTRADOR</a:t>
            </a:r>
            <a:endParaRPr lang="es-PE" sz="2000" dirty="0"/>
          </a:p>
        </p:txBody>
      </p:sp>
      <p:sp>
        <p:nvSpPr>
          <p:cNvPr id="5" name="Rectángulo 4">
            <a:extLst>
              <a:ext uri="{FF2B5EF4-FFF2-40B4-BE49-F238E27FC236}">
                <a16:creationId xmlns:a16="http://schemas.microsoft.com/office/drawing/2014/main" id="{B21F0A95-0454-151C-E029-7AACA5652846}"/>
              </a:ext>
            </a:extLst>
          </p:cNvPr>
          <p:cNvSpPr/>
          <p:nvPr/>
        </p:nvSpPr>
        <p:spPr>
          <a:xfrm>
            <a:off x="416689" y="4317357"/>
            <a:ext cx="1736202" cy="18519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pic>
        <p:nvPicPr>
          <p:cNvPr id="4" name="Imagen 3">
            <a:extLst>
              <a:ext uri="{FF2B5EF4-FFF2-40B4-BE49-F238E27FC236}">
                <a16:creationId xmlns:a16="http://schemas.microsoft.com/office/drawing/2014/main" id="{1422234F-8CEF-388F-BDFA-98B2B1058A1A}"/>
              </a:ext>
            </a:extLst>
          </p:cNvPr>
          <p:cNvPicPr>
            <a:picLocks noChangeAspect="1"/>
          </p:cNvPicPr>
          <p:nvPr/>
        </p:nvPicPr>
        <p:blipFill>
          <a:blip r:embed="rId4"/>
          <a:stretch>
            <a:fillRect/>
          </a:stretch>
        </p:blipFill>
        <p:spPr>
          <a:xfrm>
            <a:off x="374248" y="520861"/>
            <a:ext cx="11605549" cy="6178806"/>
          </a:xfrm>
          <a:prstGeom prst="rect">
            <a:avLst/>
          </a:prstGeom>
          <a:ln>
            <a:solidFill>
              <a:schemeClr val="accent1">
                <a:lumMod val="40000"/>
                <a:lumOff val="60000"/>
              </a:schemeClr>
            </a:solidFill>
          </a:ln>
        </p:spPr>
      </p:pic>
      <p:sp>
        <p:nvSpPr>
          <p:cNvPr id="6" name="Rectángulo 5">
            <a:extLst>
              <a:ext uri="{FF2B5EF4-FFF2-40B4-BE49-F238E27FC236}">
                <a16:creationId xmlns:a16="http://schemas.microsoft.com/office/drawing/2014/main" id="{05EFE92D-8A69-D01A-C98C-1E1A12F1C547}"/>
              </a:ext>
            </a:extLst>
          </p:cNvPr>
          <p:cNvSpPr/>
          <p:nvPr/>
        </p:nvSpPr>
        <p:spPr>
          <a:xfrm>
            <a:off x="2882096" y="941745"/>
            <a:ext cx="8935656" cy="736583"/>
          </a:xfrm>
          <a:prstGeom prst="rect">
            <a:avLst/>
          </a:prstGeom>
          <a:noFill/>
          <a:ln w="2857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7" name="Flecha: a la derecha 6">
            <a:extLst>
              <a:ext uri="{FF2B5EF4-FFF2-40B4-BE49-F238E27FC236}">
                <a16:creationId xmlns:a16="http://schemas.microsoft.com/office/drawing/2014/main" id="{FEF50C2B-F233-09DE-FCD8-A5CE2DA68B3C}"/>
              </a:ext>
            </a:extLst>
          </p:cNvPr>
          <p:cNvSpPr/>
          <p:nvPr/>
        </p:nvSpPr>
        <p:spPr>
          <a:xfrm>
            <a:off x="10127848" y="2442258"/>
            <a:ext cx="810228" cy="38196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PE"/>
          </a:p>
        </p:txBody>
      </p:sp>
      <p:cxnSp>
        <p:nvCxnSpPr>
          <p:cNvPr id="3" name="Conector recto de flecha 2">
            <a:extLst>
              <a:ext uri="{FF2B5EF4-FFF2-40B4-BE49-F238E27FC236}">
                <a16:creationId xmlns:a16="http://schemas.microsoft.com/office/drawing/2014/main" id="{72C58516-50A5-D1B5-F396-E6CE03DF8F8F}"/>
              </a:ext>
            </a:extLst>
          </p:cNvPr>
          <p:cNvCxnSpPr>
            <a:cxnSpLocks/>
          </p:cNvCxnSpPr>
          <p:nvPr/>
        </p:nvCxnSpPr>
        <p:spPr>
          <a:xfrm>
            <a:off x="5022443" y="1144126"/>
            <a:ext cx="2956683" cy="181477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ector recto de flecha 9">
            <a:extLst>
              <a:ext uri="{FF2B5EF4-FFF2-40B4-BE49-F238E27FC236}">
                <a16:creationId xmlns:a16="http://schemas.microsoft.com/office/drawing/2014/main" id="{9C29C47C-9783-719A-B365-F7E3259A27B6}"/>
              </a:ext>
            </a:extLst>
          </p:cNvPr>
          <p:cNvCxnSpPr/>
          <p:nvPr/>
        </p:nvCxnSpPr>
        <p:spPr>
          <a:xfrm flipH="1">
            <a:off x="9089947" y="1058542"/>
            <a:ext cx="490983" cy="968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CAF96755-5526-91FC-935B-03CF688C3725}"/>
              </a:ext>
            </a:extLst>
          </p:cNvPr>
          <p:cNvSpPr txBox="1"/>
          <p:nvPr/>
        </p:nvSpPr>
        <p:spPr>
          <a:xfrm>
            <a:off x="8230680" y="1987977"/>
            <a:ext cx="1866217" cy="400110"/>
          </a:xfrm>
          <a:prstGeom prst="rect">
            <a:avLst/>
          </a:prstGeom>
          <a:noFill/>
        </p:spPr>
        <p:txBody>
          <a:bodyPr wrap="none" rtlCol="0">
            <a:spAutoFit/>
          </a:bodyPr>
          <a:lstStyle/>
          <a:p>
            <a:r>
              <a:rPr lang="es-ES" sz="1000" b="1" dirty="0">
                <a:solidFill>
                  <a:srgbClr val="FF0000"/>
                </a:solidFill>
              </a:rPr>
              <a:t>Esté filtro, no se muestra como </a:t>
            </a:r>
          </a:p>
          <a:p>
            <a:r>
              <a:rPr lang="es-ES" sz="1000" b="1" dirty="0">
                <a:solidFill>
                  <a:srgbClr val="FF0000"/>
                </a:solidFill>
              </a:rPr>
              <a:t>información en el reporte</a:t>
            </a:r>
            <a:endParaRPr lang="es-PE" sz="1000" b="1" dirty="0">
              <a:solidFill>
                <a:srgbClr val="FF0000"/>
              </a:solidFill>
            </a:endParaRPr>
          </a:p>
        </p:txBody>
      </p:sp>
      <p:cxnSp>
        <p:nvCxnSpPr>
          <p:cNvPr id="13" name="Conector recto de flecha 12">
            <a:extLst>
              <a:ext uri="{FF2B5EF4-FFF2-40B4-BE49-F238E27FC236}">
                <a16:creationId xmlns:a16="http://schemas.microsoft.com/office/drawing/2014/main" id="{452F165B-C62C-89F6-B815-747D37D48A6E}"/>
              </a:ext>
            </a:extLst>
          </p:cNvPr>
          <p:cNvCxnSpPr/>
          <p:nvPr/>
        </p:nvCxnSpPr>
        <p:spPr>
          <a:xfrm flipH="1">
            <a:off x="4234167" y="1743216"/>
            <a:ext cx="436931" cy="4909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98554CFD-9156-8894-594E-A722EFCED348}"/>
              </a:ext>
            </a:extLst>
          </p:cNvPr>
          <p:cNvSpPr txBox="1"/>
          <p:nvPr/>
        </p:nvSpPr>
        <p:spPr>
          <a:xfrm>
            <a:off x="3694253" y="2171891"/>
            <a:ext cx="2446504" cy="400110"/>
          </a:xfrm>
          <a:prstGeom prst="rect">
            <a:avLst/>
          </a:prstGeom>
          <a:noFill/>
        </p:spPr>
        <p:txBody>
          <a:bodyPr wrap="none" rtlCol="0">
            <a:spAutoFit/>
          </a:bodyPr>
          <a:lstStyle/>
          <a:p>
            <a:r>
              <a:rPr lang="es-ES" sz="1000" b="1" dirty="0">
                <a:solidFill>
                  <a:srgbClr val="FF0000"/>
                </a:solidFill>
              </a:rPr>
              <a:t>Está fecha no se sabe si es el registro de la </a:t>
            </a:r>
          </a:p>
          <a:p>
            <a:r>
              <a:rPr lang="es-ES" sz="1000" b="1" dirty="0">
                <a:solidFill>
                  <a:srgbClr val="FF0000"/>
                </a:solidFill>
              </a:rPr>
              <a:t>incidencia o la fecha de atención</a:t>
            </a:r>
            <a:endParaRPr lang="es-PE" sz="1000" b="1" dirty="0">
              <a:solidFill>
                <a:srgbClr val="FF0000"/>
              </a:solidFill>
            </a:endParaRPr>
          </a:p>
        </p:txBody>
      </p:sp>
      <p:sp>
        <p:nvSpPr>
          <p:cNvPr id="15" name="Rectángulo 14">
            <a:extLst>
              <a:ext uri="{FF2B5EF4-FFF2-40B4-BE49-F238E27FC236}">
                <a16:creationId xmlns:a16="http://schemas.microsoft.com/office/drawing/2014/main" id="{72450F87-5A73-C381-8AB8-2FDAA37A8DCB}"/>
              </a:ext>
            </a:extLst>
          </p:cNvPr>
          <p:cNvSpPr/>
          <p:nvPr/>
        </p:nvSpPr>
        <p:spPr>
          <a:xfrm>
            <a:off x="10779109" y="3108059"/>
            <a:ext cx="1038643" cy="275671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16" name="CuadroTexto 15">
            <a:extLst>
              <a:ext uri="{FF2B5EF4-FFF2-40B4-BE49-F238E27FC236}">
                <a16:creationId xmlns:a16="http://schemas.microsoft.com/office/drawing/2014/main" id="{C427BA3A-C469-77B9-6FF3-F701D2E17686}"/>
              </a:ext>
            </a:extLst>
          </p:cNvPr>
          <p:cNvSpPr txBox="1"/>
          <p:nvPr/>
        </p:nvSpPr>
        <p:spPr>
          <a:xfrm>
            <a:off x="10704436" y="3687440"/>
            <a:ext cx="1345240" cy="461665"/>
          </a:xfrm>
          <a:prstGeom prst="rect">
            <a:avLst/>
          </a:prstGeom>
          <a:noFill/>
        </p:spPr>
        <p:txBody>
          <a:bodyPr wrap="none" rtlCol="0">
            <a:spAutoFit/>
          </a:bodyPr>
          <a:lstStyle/>
          <a:p>
            <a:r>
              <a:rPr lang="es-ES" sz="800" b="1" dirty="0">
                <a:solidFill>
                  <a:srgbClr val="FF0000"/>
                </a:solidFill>
              </a:rPr>
              <a:t>Son fechas programadas</a:t>
            </a:r>
          </a:p>
          <a:p>
            <a:r>
              <a:rPr lang="es-ES" sz="800" b="1" dirty="0">
                <a:solidFill>
                  <a:srgbClr val="FF0000"/>
                </a:solidFill>
              </a:rPr>
              <a:t> de atención, no son fechas </a:t>
            </a:r>
          </a:p>
          <a:p>
            <a:r>
              <a:rPr lang="es-ES" sz="800" b="1" dirty="0">
                <a:solidFill>
                  <a:srgbClr val="FF0000"/>
                </a:solidFill>
              </a:rPr>
              <a:t>reales de atención.</a:t>
            </a:r>
            <a:endParaRPr lang="es-PE" sz="800" b="1" dirty="0">
              <a:solidFill>
                <a:srgbClr val="FF0000"/>
              </a:solidFill>
            </a:endParaRPr>
          </a:p>
        </p:txBody>
      </p:sp>
      <p:sp>
        <p:nvSpPr>
          <p:cNvPr id="17" name="Rectángulo 16">
            <a:extLst>
              <a:ext uri="{FF2B5EF4-FFF2-40B4-BE49-F238E27FC236}">
                <a16:creationId xmlns:a16="http://schemas.microsoft.com/office/drawing/2014/main" id="{4F1659E8-FC54-CC69-D6D3-07AEF8CDC3F4}"/>
              </a:ext>
            </a:extLst>
          </p:cNvPr>
          <p:cNvSpPr/>
          <p:nvPr/>
        </p:nvSpPr>
        <p:spPr>
          <a:xfrm>
            <a:off x="4926563" y="2824223"/>
            <a:ext cx="914400" cy="238615"/>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cxnSp>
        <p:nvCxnSpPr>
          <p:cNvPr id="19" name="Conector recto de flecha 18">
            <a:extLst>
              <a:ext uri="{FF2B5EF4-FFF2-40B4-BE49-F238E27FC236}">
                <a16:creationId xmlns:a16="http://schemas.microsoft.com/office/drawing/2014/main" id="{CDC80C41-2B0C-44D6-5CEB-954CC25F19FB}"/>
              </a:ext>
            </a:extLst>
          </p:cNvPr>
          <p:cNvCxnSpPr/>
          <p:nvPr/>
        </p:nvCxnSpPr>
        <p:spPr>
          <a:xfrm>
            <a:off x="5397759" y="3167743"/>
            <a:ext cx="0" cy="597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49F18D22-EFF7-800D-A77E-CCAABCC36416}"/>
              </a:ext>
            </a:extLst>
          </p:cNvPr>
          <p:cNvSpPr txBox="1"/>
          <p:nvPr/>
        </p:nvSpPr>
        <p:spPr>
          <a:xfrm>
            <a:off x="4553272" y="3795163"/>
            <a:ext cx="1811714" cy="246221"/>
          </a:xfrm>
          <a:prstGeom prst="rect">
            <a:avLst/>
          </a:prstGeom>
          <a:noFill/>
        </p:spPr>
        <p:txBody>
          <a:bodyPr wrap="none" rtlCol="0">
            <a:spAutoFit/>
          </a:bodyPr>
          <a:lstStyle/>
          <a:p>
            <a:r>
              <a:rPr lang="es-ES" sz="1000" b="1" dirty="0">
                <a:solidFill>
                  <a:srgbClr val="FF0000"/>
                </a:solidFill>
              </a:rPr>
              <a:t>Debería decir técnico asignado</a:t>
            </a:r>
            <a:endParaRPr lang="es-PE" sz="1000" b="1" dirty="0">
              <a:solidFill>
                <a:srgbClr val="FF0000"/>
              </a:solidFill>
            </a:endParaRPr>
          </a:p>
        </p:txBody>
      </p:sp>
      <p:sp>
        <p:nvSpPr>
          <p:cNvPr id="21" name="Rectángulo 20">
            <a:extLst>
              <a:ext uri="{FF2B5EF4-FFF2-40B4-BE49-F238E27FC236}">
                <a16:creationId xmlns:a16="http://schemas.microsoft.com/office/drawing/2014/main" id="{A931F1A8-CDA7-A677-1FAA-06138560BD32}"/>
              </a:ext>
            </a:extLst>
          </p:cNvPr>
          <p:cNvSpPr/>
          <p:nvPr/>
        </p:nvSpPr>
        <p:spPr>
          <a:xfrm>
            <a:off x="7021286" y="3032959"/>
            <a:ext cx="620485" cy="300902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24" name="CuadroTexto 23">
            <a:extLst>
              <a:ext uri="{FF2B5EF4-FFF2-40B4-BE49-F238E27FC236}">
                <a16:creationId xmlns:a16="http://schemas.microsoft.com/office/drawing/2014/main" id="{D28D32AE-C693-AD8B-E104-964CC7D0C5B1}"/>
              </a:ext>
            </a:extLst>
          </p:cNvPr>
          <p:cNvSpPr txBox="1"/>
          <p:nvPr/>
        </p:nvSpPr>
        <p:spPr>
          <a:xfrm>
            <a:off x="6753994" y="5567812"/>
            <a:ext cx="1476686" cy="400110"/>
          </a:xfrm>
          <a:prstGeom prst="rect">
            <a:avLst/>
          </a:prstGeom>
          <a:noFill/>
        </p:spPr>
        <p:txBody>
          <a:bodyPr wrap="none" rtlCol="0">
            <a:spAutoFit/>
          </a:bodyPr>
          <a:lstStyle/>
          <a:p>
            <a:r>
              <a:rPr lang="es-ES" sz="1000" b="1" dirty="0">
                <a:solidFill>
                  <a:srgbClr val="FF0000"/>
                </a:solidFill>
              </a:rPr>
              <a:t>Se debe quitar columna,</a:t>
            </a:r>
          </a:p>
          <a:p>
            <a:r>
              <a:rPr lang="es-ES" sz="1000" b="1" dirty="0">
                <a:solidFill>
                  <a:srgbClr val="FF0000"/>
                </a:solidFill>
              </a:rPr>
              <a:t> no tiene sentido</a:t>
            </a:r>
            <a:endParaRPr lang="es-PE" sz="1000" b="1" dirty="0">
              <a:solidFill>
                <a:srgbClr val="FF0000"/>
              </a:solidFill>
            </a:endParaRPr>
          </a:p>
        </p:txBody>
      </p:sp>
    </p:spTree>
    <p:extLst>
      <p:ext uri="{BB962C8B-B14F-4D97-AF65-F5344CB8AC3E}">
        <p14:creationId xmlns:p14="http://schemas.microsoft.com/office/powerpoint/2010/main" val="41326282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DF9F4-77C6-DE5B-2E1C-36AAABBB9EC1}"/>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DE6911B1-7230-CA62-C600-024F5B1933F7}"/>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370B891C-D4CB-E063-6DFB-2B233EFE3D6A}"/>
              </a:ext>
            </a:extLst>
          </p:cNvPr>
          <p:cNvSpPr>
            <a:spLocks noGrp="1"/>
          </p:cNvSpPr>
          <p:nvPr>
            <p:ph type="title"/>
          </p:nvPr>
        </p:nvSpPr>
        <p:spPr>
          <a:xfrm>
            <a:off x="416689" y="158333"/>
            <a:ext cx="11401063" cy="362528"/>
          </a:xfrm>
        </p:spPr>
        <p:txBody>
          <a:bodyPr/>
          <a:lstStyle/>
          <a:p>
            <a:pPr algn="ctr"/>
            <a:r>
              <a:rPr lang="es-ES" sz="2000" dirty="0"/>
              <a:t>REPORTE O INFORMACIÓN QUE CUENTA EL PERFIL ADMINISTRADOR</a:t>
            </a:r>
            <a:endParaRPr lang="es-PE" sz="2000" dirty="0"/>
          </a:p>
        </p:txBody>
      </p:sp>
      <p:pic>
        <p:nvPicPr>
          <p:cNvPr id="3" name="Imagen 2">
            <a:extLst>
              <a:ext uri="{FF2B5EF4-FFF2-40B4-BE49-F238E27FC236}">
                <a16:creationId xmlns:a16="http://schemas.microsoft.com/office/drawing/2014/main" id="{A0325D4F-536F-E8C2-3D3A-2769027A63ED}"/>
              </a:ext>
            </a:extLst>
          </p:cNvPr>
          <p:cNvPicPr>
            <a:picLocks noChangeAspect="1"/>
          </p:cNvPicPr>
          <p:nvPr/>
        </p:nvPicPr>
        <p:blipFill>
          <a:blip r:embed="rId4"/>
          <a:stretch>
            <a:fillRect/>
          </a:stretch>
        </p:blipFill>
        <p:spPr>
          <a:xfrm>
            <a:off x="717630" y="679195"/>
            <a:ext cx="10683433" cy="5767904"/>
          </a:xfrm>
          <a:prstGeom prst="rect">
            <a:avLst/>
          </a:prstGeom>
          <a:ln>
            <a:solidFill>
              <a:schemeClr val="accent1">
                <a:lumMod val="75000"/>
              </a:schemeClr>
            </a:solidFill>
          </a:ln>
        </p:spPr>
      </p:pic>
    </p:spTree>
    <p:extLst>
      <p:ext uri="{BB962C8B-B14F-4D97-AF65-F5344CB8AC3E}">
        <p14:creationId xmlns:p14="http://schemas.microsoft.com/office/powerpoint/2010/main" val="3742669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A962A-EEC1-4F59-C2E9-7D349FF83C7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0ADFC6AF-082D-93FA-9A77-0A3DF51A5429}"/>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97E4F2C2-029E-664B-5D64-6CF7B7A32657}"/>
              </a:ext>
            </a:extLst>
          </p:cNvPr>
          <p:cNvSpPr>
            <a:spLocks noGrp="1"/>
          </p:cNvSpPr>
          <p:nvPr>
            <p:ph type="title"/>
          </p:nvPr>
        </p:nvSpPr>
        <p:spPr>
          <a:xfrm>
            <a:off x="416689" y="158333"/>
            <a:ext cx="11401063" cy="362528"/>
          </a:xfrm>
        </p:spPr>
        <p:txBody>
          <a:bodyPr/>
          <a:lstStyle/>
          <a:p>
            <a:pPr algn="ctr"/>
            <a:r>
              <a:rPr lang="es-ES" sz="2000" dirty="0"/>
              <a:t>EL PERFIL DEL ADMINISTRADOR – PUEDE CERRAR ORDENES DE SERVICIO</a:t>
            </a:r>
            <a:endParaRPr lang="es-PE" sz="2000" dirty="0"/>
          </a:p>
        </p:txBody>
      </p:sp>
      <p:sp>
        <p:nvSpPr>
          <p:cNvPr id="2" name="CuadroTexto 1">
            <a:extLst>
              <a:ext uri="{FF2B5EF4-FFF2-40B4-BE49-F238E27FC236}">
                <a16:creationId xmlns:a16="http://schemas.microsoft.com/office/drawing/2014/main" id="{1A64EF73-552D-9B4A-F65E-01048EF524EA}"/>
              </a:ext>
            </a:extLst>
          </p:cNvPr>
          <p:cNvSpPr txBox="1"/>
          <p:nvPr/>
        </p:nvSpPr>
        <p:spPr>
          <a:xfrm>
            <a:off x="416689" y="520861"/>
            <a:ext cx="11163890" cy="646331"/>
          </a:xfrm>
          <a:prstGeom prst="rect">
            <a:avLst/>
          </a:prstGeom>
          <a:noFill/>
        </p:spPr>
        <p:txBody>
          <a:bodyPr wrap="none" rtlCol="0">
            <a:spAutoFit/>
          </a:bodyPr>
          <a:lstStyle/>
          <a:p>
            <a:r>
              <a:rPr lang="es-ES" dirty="0"/>
              <a:t>El rol administrador de también puede cerrar las ordenes de servicio(incidencia o requerimiento) y lo puede hacer en</a:t>
            </a:r>
          </a:p>
          <a:p>
            <a:r>
              <a:rPr lang="es-ES" dirty="0"/>
              <a:t>la opción de avería.</a:t>
            </a:r>
            <a:endParaRPr lang="es-PE" dirty="0"/>
          </a:p>
        </p:txBody>
      </p:sp>
      <p:pic>
        <p:nvPicPr>
          <p:cNvPr id="5" name="Imagen 4">
            <a:extLst>
              <a:ext uri="{FF2B5EF4-FFF2-40B4-BE49-F238E27FC236}">
                <a16:creationId xmlns:a16="http://schemas.microsoft.com/office/drawing/2014/main" id="{66B8AD4C-6E86-EB63-C48A-BFEDC17FAC7F}"/>
              </a:ext>
            </a:extLst>
          </p:cNvPr>
          <p:cNvPicPr>
            <a:picLocks noChangeAspect="1"/>
          </p:cNvPicPr>
          <p:nvPr/>
        </p:nvPicPr>
        <p:blipFill>
          <a:blip r:embed="rId4"/>
          <a:stretch>
            <a:fillRect/>
          </a:stretch>
        </p:blipFill>
        <p:spPr>
          <a:xfrm>
            <a:off x="277792" y="1167192"/>
            <a:ext cx="11830289" cy="5532475"/>
          </a:xfrm>
          <a:prstGeom prst="rect">
            <a:avLst/>
          </a:prstGeom>
          <a:ln>
            <a:solidFill>
              <a:schemeClr val="accent1">
                <a:lumMod val="40000"/>
                <a:lumOff val="60000"/>
              </a:schemeClr>
            </a:solidFill>
          </a:ln>
        </p:spPr>
      </p:pic>
      <p:sp>
        <p:nvSpPr>
          <p:cNvPr id="6" name="Rectángulo 5">
            <a:extLst>
              <a:ext uri="{FF2B5EF4-FFF2-40B4-BE49-F238E27FC236}">
                <a16:creationId xmlns:a16="http://schemas.microsoft.com/office/drawing/2014/main" id="{48C56E37-9139-7DE7-9038-A6C05D93D1E4}"/>
              </a:ext>
            </a:extLst>
          </p:cNvPr>
          <p:cNvSpPr/>
          <p:nvPr/>
        </p:nvSpPr>
        <p:spPr>
          <a:xfrm>
            <a:off x="567159" y="5197033"/>
            <a:ext cx="1643606" cy="21991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s-PE"/>
          </a:p>
        </p:txBody>
      </p:sp>
    </p:spTree>
    <p:extLst>
      <p:ext uri="{BB962C8B-B14F-4D97-AF65-F5344CB8AC3E}">
        <p14:creationId xmlns:p14="http://schemas.microsoft.com/office/powerpoint/2010/main" val="27936059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313CC-8C33-1AED-8A6E-C492B198FC34}"/>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020D4FB5-D647-9A4C-29DB-660242E8C01D}"/>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60A8CF68-EC63-CCC7-F437-824DD427AA59}"/>
              </a:ext>
            </a:extLst>
          </p:cNvPr>
          <p:cNvSpPr>
            <a:spLocks noGrp="1"/>
          </p:cNvSpPr>
          <p:nvPr>
            <p:ph type="title"/>
          </p:nvPr>
        </p:nvSpPr>
        <p:spPr>
          <a:xfrm>
            <a:off x="416689" y="158333"/>
            <a:ext cx="11401063" cy="362528"/>
          </a:xfrm>
        </p:spPr>
        <p:txBody>
          <a:bodyPr/>
          <a:lstStyle/>
          <a:p>
            <a:pPr algn="ctr"/>
            <a:r>
              <a:rPr lang="es-ES" sz="2500" dirty="0"/>
              <a:t>DIAGRAMA DE ATENCIÓN DE MANTENIMIENTO PREVENTIVO</a:t>
            </a:r>
            <a:endParaRPr lang="es-PE" sz="2500" dirty="0"/>
          </a:p>
        </p:txBody>
      </p:sp>
      <p:pic>
        <p:nvPicPr>
          <p:cNvPr id="3" name="Imagen 2">
            <a:extLst>
              <a:ext uri="{FF2B5EF4-FFF2-40B4-BE49-F238E27FC236}">
                <a16:creationId xmlns:a16="http://schemas.microsoft.com/office/drawing/2014/main" id="{1E437B4A-710B-3A8D-B4A5-224807E741B4}"/>
              </a:ext>
            </a:extLst>
          </p:cNvPr>
          <p:cNvPicPr>
            <a:picLocks noChangeAspect="1"/>
          </p:cNvPicPr>
          <p:nvPr/>
        </p:nvPicPr>
        <p:blipFill>
          <a:blip r:embed="rId4"/>
          <a:stretch>
            <a:fillRect/>
          </a:stretch>
        </p:blipFill>
        <p:spPr>
          <a:xfrm>
            <a:off x="254643" y="520861"/>
            <a:ext cx="11853437" cy="6337139"/>
          </a:xfrm>
          <a:prstGeom prst="rect">
            <a:avLst/>
          </a:prstGeom>
        </p:spPr>
      </p:pic>
      <p:pic>
        <p:nvPicPr>
          <p:cNvPr id="4" name="Gráfico 3" descr="Correo electrónico con relleno sólido">
            <a:extLst>
              <a:ext uri="{FF2B5EF4-FFF2-40B4-BE49-F238E27FC236}">
                <a16:creationId xmlns:a16="http://schemas.microsoft.com/office/drawing/2014/main" id="{155ACF3A-BB34-9F17-83E0-444D55B4E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913" y="1655179"/>
            <a:ext cx="319958" cy="216681"/>
          </a:xfrm>
          <a:prstGeom prst="rect">
            <a:avLst/>
          </a:prstGeom>
        </p:spPr>
      </p:pic>
      <p:pic>
        <p:nvPicPr>
          <p:cNvPr id="5" name="Gráfico 4" descr="Correo electrónico con relleno sólido">
            <a:extLst>
              <a:ext uri="{FF2B5EF4-FFF2-40B4-BE49-F238E27FC236}">
                <a16:creationId xmlns:a16="http://schemas.microsoft.com/office/drawing/2014/main" id="{C3756CAD-1782-ECA0-D50C-E623CCBB02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3361" y="3018535"/>
            <a:ext cx="314128" cy="212733"/>
          </a:xfrm>
          <a:prstGeom prst="rect">
            <a:avLst/>
          </a:prstGeom>
        </p:spPr>
      </p:pic>
    </p:spTree>
    <p:extLst>
      <p:ext uri="{BB962C8B-B14F-4D97-AF65-F5344CB8AC3E}">
        <p14:creationId xmlns:p14="http://schemas.microsoft.com/office/powerpoint/2010/main" val="1542032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2C609-15DB-0C91-B17E-37628199BF51}"/>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CE3588A2-71EE-DE01-FE40-70E43300D9A5}"/>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427E1149-FA3E-4588-1EC0-E587FBDEC807}"/>
              </a:ext>
            </a:extLst>
          </p:cNvPr>
          <p:cNvSpPr>
            <a:spLocks noGrp="1"/>
          </p:cNvSpPr>
          <p:nvPr>
            <p:ph type="title"/>
          </p:nvPr>
        </p:nvSpPr>
        <p:spPr>
          <a:xfrm>
            <a:off x="416689" y="158333"/>
            <a:ext cx="11401063" cy="362528"/>
          </a:xfrm>
        </p:spPr>
        <p:txBody>
          <a:bodyPr/>
          <a:lstStyle/>
          <a:p>
            <a:pPr algn="ctr"/>
            <a:r>
              <a:rPr lang="es-ES" sz="2500" dirty="0"/>
              <a:t>MANTENIMIENTO PREVENTIVO</a:t>
            </a:r>
            <a:endParaRPr lang="es-PE" sz="2500" dirty="0"/>
          </a:p>
        </p:txBody>
      </p:sp>
      <p:pic>
        <p:nvPicPr>
          <p:cNvPr id="6" name="Imagen 5">
            <a:extLst>
              <a:ext uri="{FF2B5EF4-FFF2-40B4-BE49-F238E27FC236}">
                <a16:creationId xmlns:a16="http://schemas.microsoft.com/office/drawing/2014/main" id="{AC62F732-9A5D-6A53-0F3F-062A8F7671B1}"/>
              </a:ext>
            </a:extLst>
          </p:cNvPr>
          <p:cNvPicPr>
            <a:picLocks noChangeAspect="1"/>
          </p:cNvPicPr>
          <p:nvPr/>
        </p:nvPicPr>
        <p:blipFill>
          <a:blip r:embed="rId4"/>
          <a:stretch>
            <a:fillRect/>
          </a:stretch>
        </p:blipFill>
        <p:spPr>
          <a:xfrm>
            <a:off x="280468" y="520861"/>
            <a:ext cx="11827613" cy="6178806"/>
          </a:xfrm>
          <a:prstGeom prst="rect">
            <a:avLst/>
          </a:prstGeom>
        </p:spPr>
      </p:pic>
      <p:sp>
        <p:nvSpPr>
          <p:cNvPr id="7" name="Rectángulo 6">
            <a:extLst>
              <a:ext uri="{FF2B5EF4-FFF2-40B4-BE49-F238E27FC236}">
                <a16:creationId xmlns:a16="http://schemas.microsoft.com/office/drawing/2014/main" id="{ABA2DB3A-787E-DF08-6505-E8574A5C6D9F}"/>
              </a:ext>
            </a:extLst>
          </p:cNvPr>
          <p:cNvSpPr/>
          <p:nvPr/>
        </p:nvSpPr>
        <p:spPr>
          <a:xfrm>
            <a:off x="477672" y="3429000"/>
            <a:ext cx="1555844" cy="28319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Flecha: hacia abajo 8">
            <a:extLst>
              <a:ext uri="{FF2B5EF4-FFF2-40B4-BE49-F238E27FC236}">
                <a16:creationId xmlns:a16="http://schemas.microsoft.com/office/drawing/2014/main" id="{D81C16FF-6046-4A29-2597-0BC1DFCD199A}"/>
              </a:ext>
            </a:extLst>
          </p:cNvPr>
          <p:cNvSpPr/>
          <p:nvPr/>
        </p:nvSpPr>
        <p:spPr>
          <a:xfrm>
            <a:off x="2879678" y="2797791"/>
            <a:ext cx="491319" cy="518615"/>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
        <p:nvSpPr>
          <p:cNvPr id="14" name="Flecha: a la derecha 13">
            <a:extLst>
              <a:ext uri="{FF2B5EF4-FFF2-40B4-BE49-F238E27FC236}">
                <a16:creationId xmlns:a16="http://schemas.microsoft.com/office/drawing/2014/main" id="{326CEFC9-34C5-5B6D-8330-BCA78CE32202}"/>
              </a:ext>
            </a:extLst>
          </p:cNvPr>
          <p:cNvSpPr/>
          <p:nvPr/>
        </p:nvSpPr>
        <p:spPr>
          <a:xfrm rot="715395">
            <a:off x="3474042" y="3970653"/>
            <a:ext cx="6384041" cy="484632"/>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912899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E87C7-4F0B-3254-228F-9D286AF815B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5DF1E279-0258-2504-4A68-AC8CFB30A843}"/>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2B01F2DD-8F49-8FEC-5700-0B2BC25BA39A}"/>
              </a:ext>
            </a:extLst>
          </p:cNvPr>
          <p:cNvSpPr>
            <a:spLocks noGrp="1"/>
          </p:cNvSpPr>
          <p:nvPr>
            <p:ph type="title"/>
          </p:nvPr>
        </p:nvSpPr>
        <p:spPr>
          <a:xfrm>
            <a:off x="416689" y="158333"/>
            <a:ext cx="11401063" cy="362528"/>
          </a:xfrm>
        </p:spPr>
        <p:txBody>
          <a:bodyPr/>
          <a:lstStyle/>
          <a:p>
            <a:pPr algn="ctr"/>
            <a:r>
              <a:rPr lang="es-ES" sz="2500" dirty="0"/>
              <a:t>MANTENIMIENTO PREVENTIVO</a:t>
            </a:r>
            <a:endParaRPr lang="es-PE" sz="2500" dirty="0"/>
          </a:p>
        </p:txBody>
      </p:sp>
      <p:sp>
        <p:nvSpPr>
          <p:cNvPr id="7" name="Rectángulo 6">
            <a:extLst>
              <a:ext uri="{FF2B5EF4-FFF2-40B4-BE49-F238E27FC236}">
                <a16:creationId xmlns:a16="http://schemas.microsoft.com/office/drawing/2014/main" id="{B261DEBB-C433-EA02-5D52-4388651FFBCD}"/>
              </a:ext>
            </a:extLst>
          </p:cNvPr>
          <p:cNvSpPr/>
          <p:nvPr/>
        </p:nvSpPr>
        <p:spPr>
          <a:xfrm>
            <a:off x="477672" y="3429000"/>
            <a:ext cx="1555844" cy="28319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PE"/>
          </a:p>
        </p:txBody>
      </p:sp>
      <p:sp>
        <p:nvSpPr>
          <p:cNvPr id="9" name="Flecha: hacia abajo 8">
            <a:extLst>
              <a:ext uri="{FF2B5EF4-FFF2-40B4-BE49-F238E27FC236}">
                <a16:creationId xmlns:a16="http://schemas.microsoft.com/office/drawing/2014/main" id="{7C32815D-A413-9D91-A484-8DF3EEA367BE}"/>
              </a:ext>
            </a:extLst>
          </p:cNvPr>
          <p:cNvSpPr/>
          <p:nvPr/>
        </p:nvSpPr>
        <p:spPr>
          <a:xfrm>
            <a:off x="2879678" y="2797791"/>
            <a:ext cx="491319" cy="518615"/>
          </a:xfrm>
          <a:prstGeom prst="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pic>
        <p:nvPicPr>
          <p:cNvPr id="3" name="Imagen 2">
            <a:extLst>
              <a:ext uri="{FF2B5EF4-FFF2-40B4-BE49-F238E27FC236}">
                <a16:creationId xmlns:a16="http://schemas.microsoft.com/office/drawing/2014/main" id="{9AAE3111-3E98-6B22-AF8B-5795A3BE13D4}"/>
              </a:ext>
            </a:extLst>
          </p:cNvPr>
          <p:cNvPicPr>
            <a:picLocks noChangeAspect="1"/>
          </p:cNvPicPr>
          <p:nvPr/>
        </p:nvPicPr>
        <p:blipFill>
          <a:blip r:embed="rId4"/>
          <a:stretch>
            <a:fillRect/>
          </a:stretch>
        </p:blipFill>
        <p:spPr>
          <a:xfrm>
            <a:off x="232012" y="520861"/>
            <a:ext cx="11876069" cy="6178806"/>
          </a:xfrm>
          <a:prstGeom prst="rect">
            <a:avLst/>
          </a:prstGeom>
        </p:spPr>
      </p:pic>
      <p:sp>
        <p:nvSpPr>
          <p:cNvPr id="4" name="Flecha: curvada hacia abajo 3">
            <a:extLst>
              <a:ext uri="{FF2B5EF4-FFF2-40B4-BE49-F238E27FC236}">
                <a16:creationId xmlns:a16="http://schemas.microsoft.com/office/drawing/2014/main" id="{7FCEF3FF-ABDB-D27D-CFC3-3FF260762274}"/>
              </a:ext>
            </a:extLst>
          </p:cNvPr>
          <p:cNvSpPr/>
          <p:nvPr/>
        </p:nvSpPr>
        <p:spPr>
          <a:xfrm rot="2078380">
            <a:off x="8325135" y="3161163"/>
            <a:ext cx="2647666" cy="818866"/>
          </a:xfrm>
          <a:prstGeom prst="curvedDown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solidFill>
                <a:schemeClr val="tx1"/>
              </a:solidFill>
            </a:endParaRPr>
          </a:p>
        </p:txBody>
      </p:sp>
      <p:sp>
        <p:nvSpPr>
          <p:cNvPr id="5" name="Flecha: a la derecha 4">
            <a:extLst>
              <a:ext uri="{FF2B5EF4-FFF2-40B4-BE49-F238E27FC236}">
                <a16:creationId xmlns:a16="http://schemas.microsoft.com/office/drawing/2014/main" id="{E9B6E812-2299-6C33-6B9A-9FFE8475A21D}"/>
              </a:ext>
            </a:extLst>
          </p:cNvPr>
          <p:cNvSpPr/>
          <p:nvPr/>
        </p:nvSpPr>
        <p:spPr>
          <a:xfrm>
            <a:off x="5950424" y="3057098"/>
            <a:ext cx="600501" cy="36252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482412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5143C-3DD0-A7DE-0DEA-7F7F60570DC2}"/>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3F5B963-2099-0528-F7F8-4A8431C34A81}"/>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A47C4EF6-FBD9-AA63-1475-1DBBFAC64A2C}"/>
              </a:ext>
            </a:extLst>
          </p:cNvPr>
          <p:cNvSpPr>
            <a:spLocks noGrp="1"/>
          </p:cNvSpPr>
          <p:nvPr>
            <p:ph type="title"/>
          </p:nvPr>
        </p:nvSpPr>
        <p:spPr>
          <a:xfrm>
            <a:off x="416689" y="158333"/>
            <a:ext cx="11401063" cy="362528"/>
          </a:xfrm>
        </p:spPr>
        <p:txBody>
          <a:bodyPr/>
          <a:lstStyle/>
          <a:p>
            <a:pPr algn="ctr"/>
            <a:r>
              <a:rPr lang="es-ES" sz="2500" dirty="0"/>
              <a:t>MANTENIMIENTO PREVENTIVO</a:t>
            </a:r>
            <a:endParaRPr lang="es-PE" sz="2500" dirty="0"/>
          </a:p>
        </p:txBody>
      </p:sp>
      <p:pic>
        <p:nvPicPr>
          <p:cNvPr id="6" name="Imagen 5">
            <a:extLst>
              <a:ext uri="{FF2B5EF4-FFF2-40B4-BE49-F238E27FC236}">
                <a16:creationId xmlns:a16="http://schemas.microsoft.com/office/drawing/2014/main" id="{45CC1ECE-B6E2-B328-27B3-41F168C5A0E5}"/>
              </a:ext>
            </a:extLst>
          </p:cNvPr>
          <p:cNvPicPr>
            <a:picLocks noChangeAspect="1"/>
          </p:cNvPicPr>
          <p:nvPr/>
        </p:nvPicPr>
        <p:blipFill>
          <a:blip r:embed="rId4"/>
          <a:stretch>
            <a:fillRect/>
          </a:stretch>
        </p:blipFill>
        <p:spPr>
          <a:xfrm>
            <a:off x="259308" y="534509"/>
            <a:ext cx="11750722" cy="6178806"/>
          </a:xfrm>
          <a:prstGeom prst="rect">
            <a:avLst/>
          </a:prstGeom>
          <a:ln w="6350">
            <a:solidFill>
              <a:schemeClr val="accent1">
                <a:lumMod val="40000"/>
                <a:lumOff val="60000"/>
              </a:schemeClr>
            </a:solidFill>
          </a:ln>
        </p:spPr>
      </p:pic>
      <p:sp>
        <p:nvSpPr>
          <p:cNvPr id="10" name="Flecha: a la derecha 9">
            <a:extLst>
              <a:ext uri="{FF2B5EF4-FFF2-40B4-BE49-F238E27FC236}">
                <a16:creationId xmlns:a16="http://schemas.microsoft.com/office/drawing/2014/main" id="{1FAD2119-77E8-281A-1C29-3024DE53F420}"/>
              </a:ext>
            </a:extLst>
          </p:cNvPr>
          <p:cNvSpPr/>
          <p:nvPr/>
        </p:nvSpPr>
        <p:spPr>
          <a:xfrm>
            <a:off x="8093122" y="3657600"/>
            <a:ext cx="1228299" cy="1037230"/>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7791397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8B4F3-D26B-239D-85D5-840A7E681281}"/>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98918E5-AD52-81AE-F4C2-9F716C347D46}"/>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ED400C47-F5AE-7646-34D5-0747F348CE69}"/>
              </a:ext>
            </a:extLst>
          </p:cNvPr>
          <p:cNvSpPr>
            <a:spLocks noGrp="1"/>
          </p:cNvSpPr>
          <p:nvPr>
            <p:ph type="title"/>
          </p:nvPr>
        </p:nvSpPr>
        <p:spPr>
          <a:xfrm>
            <a:off x="416689" y="158333"/>
            <a:ext cx="11401063" cy="362528"/>
          </a:xfrm>
        </p:spPr>
        <p:txBody>
          <a:bodyPr/>
          <a:lstStyle/>
          <a:p>
            <a:pPr algn="ctr"/>
            <a:r>
              <a:rPr lang="es-ES" sz="2500" dirty="0"/>
              <a:t>MANTENIMIENTO PREVENTIVO</a:t>
            </a:r>
            <a:endParaRPr lang="es-PE" sz="2500" dirty="0"/>
          </a:p>
        </p:txBody>
      </p:sp>
      <p:pic>
        <p:nvPicPr>
          <p:cNvPr id="6" name="Imagen 5">
            <a:extLst>
              <a:ext uri="{FF2B5EF4-FFF2-40B4-BE49-F238E27FC236}">
                <a16:creationId xmlns:a16="http://schemas.microsoft.com/office/drawing/2014/main" id="{97F682C9-0B3D-6376-25C8-4761CDD0214F}"/>
              </a:ext>
            </a:extLst>
          </p:cNvPr>
          <p:cNvPicPr>
            <a:picLocks noChangeAspect="1"/>
          </p:cNvPicPr>
          <p:nvPr/>
        </p:nvPicPr>
        <p:blipFill>
          <a:blip r:embed="rId4"/>
          <a:stretch>
            <a:fillRect/>
          </a:stretch>
        </p:blipFill>
        <p:spPr>
          <a:xfrm>
            <a:off x="259308" y="534509"/>
            <a:ext cx="11750722" cy="6178806"/>
          </a:xfrm>
          <a:prstGeom prst="rect">
            <a:avLst/>
          </a:prstGeom>
          <a:ln w="6350">
            <a:solidFill>
              <a:schemeClr val="accent1">
                <a:lumMod val="40000"/>
                <a:lumOff val="60000"/>
              </a:schemeClr>
            </a:solidFill>
          </a:ln>
        </p:spPr>
      </p:pic>
      <p:sp>
        <p:nvSpPr>
          <p:cNvPr id="10" name="Flecha: a la derecha 9">
            <a:extLst>
              <a:ext uri="{FF2B5EF4-FFF2-40B4-BE49-F238E27FC236}">
                <a16:creationId xmlns:a16="http://schemas.microsoft.com/office/drawing/2014/main" id="{8409B567-C69B-6E38-83BD-354101CD1406}"/>
              </a:ext>
            </a:extLst>
          </p:cNvPr>
          <p:cNvSpPr/>
          <p:nvPr/>
        </p:nvSpPr>
        <p:spPr>
          <a:xfrm>
            <a:off x="8093122" y="3657600"/>
            <a:ext cx="1228299" cy="1037230"/>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2628811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75C48-5B49-B8BF-4989-EA9198FF5775}"/>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74B4992D-B6DF-D91B-AC86-176E1CAAD512}"/>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01F357B6-DCC9-2662-AF16-09872E829FCC}"/>
              </a:ext>
            </a:extLst>
          </p:cNvPr>
          <p:cNvSpPr>
            <a:spLocks noGrp="1"/>
          </p:cNvSpPr>
          <p:nvPr>
            <p:ph type="title"/>
          </p:nvPr>
        </p:nvSpPr>
        <p:spPr>
          <a:xfrm>
            <a:off x="416689" y="158333"/>
            <a:ext cx="11401063" cy="362528"/>
          </a:xfrm>
        </p:spPr>
        <p:txBody>
          <a:bodyPr/>
          <a:lstStyle/>
          <a:p>
            <a:pPr algn="ctr"/>
            <a:r>
              <a:rPr lang="es-ES" sz="2500" dirty="0"/>
              <a:t>MANTENIMIENTO PREVENTIVO</a:t>
            </a:r>
            <a:endParaRPr lang="es-PE" sz="2500" dirty="0"/>
          </a:p>
        </p:txBody>
      </p:sp>
      <p:sp>
        <p:nvSpPr>
          <p:cNvPr id="10" name="Flecha: a la derecha 9">
            <a:extLst>
              <a:ext uri="{FF2B5EF4-FFF2-40B4-BE49-F238E27FC236}">
                <a16:creationId xmlns:a16="http://schemas.microsoft.com/office/drawing/2014/main" id="{C027E865-1132-0F41-E4C6-55091065E83D}"/>
              </a:ext>
            </a:extLst>
          </p:cNvPr>
          <p:cNvSpPr/>
          <p:nvPr/>
        </p:nvSpPr>
        <p:spPr>
          <a:xfrm>
            <a:off x="8093122" y="3657600"/>
            <a:ext cx="1228299" cy="1037230"/>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pic>
        <p:nvPicPr>
          <p:cNvPr id="3" name="Imagen 2">
            <a:extLst>
              <a:ext uri="{FF2B5EF4-FFF2-40B4-BE49-F238E27FC236}">
                <a16:creationId xmlns:a16="http://schemas.microsoft.com/office/drawing/2014/main" id="{B78C17C0-0A25-065B-C16A-5C599763C0D1}"/>
              </a:ext>
            </a:extLst>
          </p:cNvPr>
          <p:cNvPicPr>
            <a:picLocks noChangeAspect="1"/>
          </p:cNvPicPr>
          <p:nvPr/>
        </p:nvPicPr>
        <p:blipFill>
          <a:blip r:embed="rId4"/>
          <a:stretch>
            <a:fillRect/>
          </a:stretch>
        </p:blipFill>
        <p:spPr>
          <a:xfrm>
            <a:off x="313899" y="520862"/>
            <a:ext cx="11558651" cy="6178806"/>
          </a:xfrm>
          <a:prstGeom prst="rect">
            <a:avLst/>
          </a:prstGeom>
          <a:ln>
            <a:solidFill>
              <a:schemeClr val="accent1">
                <a:lumMod val="40000"/>
                <a:lumOff val="60000"/>
              </a:schemeClr>
            </a:solidFill>
          </a:ln>
        </p:spPr>
      </p:pic>
      <p:sp>
        <p:nvSpPr>
          <p:cNvPr id="4" name="CuadroTexto 3">
            <a:extLst>
              <a:ext uri="{FF2B5EF4-FFF2-40B4-BE49-F238E27FC236}">
                <a16:creationId xmlns:a16="http://schemas.microsoft.com/office/drawing/2014/main" id="{27DB4C90-6EDC-CC94-80FC-E6F2DA945343}"/>
              </a:ext>
            </a:extLst>
          </p:cNvPr>
          <p:cNvSpPr txBox="1"/>
          <p:nvPr/>
        </p:nvSpPr>
        <p:spPr>
          <a:xfrm>
            <a:off x="4245047" y="1160059"/>
            <a:ext cx="2403222" cy="261610"/>
          </a:xfrm>
          <a:prstGeom prst="rect">
            <a:avLst/>
          </a:prstGeom>
          <a:noFill/>
        </p:spPr>
        <p:txBody>
          <a:bodyPr wrap="none" rtlCol="0">
            <a:spAutoFit/>
          </a:bodyPr>
          <a:lstStyle/>
          <a:p>
            <a:r>
              <a:rPr lang="es-ES" sz="1100" b="1" dirty="0">
                <a:solidFill>
                  <a:srgbClr val="FF0000"/>
                </a:solidFill>
              </a:rPr>
              <a:t> Asignado:        LEIVA ZARATE, KAROL</a:t>
            </a:r>
            <a:endParaRPr lang="es-PE" sz="1100" dirty="0">
              <a:solidFill>
                <a:srgbClr val="FF0000"/>
              </a:solidFill>
            </a:endParaRPr>
          </a:p>
        </p:txBody>
      </p:sp>
      <p:sp>
        <p:nvSpPr>
          <p:cNvPr id="5" name="Flecha: hacia la izquierda 4">
            <a:extLst>
              <a:ext uri="{FF2B5EF4-FFF2-40B4-BE49-F238E27FC236}">
                <a16:creationId xmlns:a16="http://schemas.microsoft.com/office/drawing/2014/main" id="{03261638-4059-7204-E1DF-7B65C3B51CB2}"/>
              </a:ext>
            </a:extLst>
          </p:cNvPr>
          <p:cNvSpPr/>
          <p:nvPr/>
        </p:nvSpPr>
        <p:spPr>
          <a:xfrm>
            <a:off x="6805650" y="594079"/>
            <a:ext cx="4126207" cy="1384810"/>
          </a:xfrm>
          <a:prstGeom prst="lef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400" b="1" dirty="0">
                <a:ln w="0"/>
                <a:solidFill>
                  <a:schemeClr val="bg1"/>
                </a:solidFill>
                <a:effectLst>
                  <a:outerShdw blurRad="38100" dist="25400" dir="5400000" algn="ctr" rotWithShape="0">
                    <a:srgbClr val="6E747A">
                      <a:alpha val="43000"/>
                    </a:srgbClr>
                  </a:outerShdw>
                </a:effectLst>
              </a:rPr>
              <a:t>“Se debería agregar el nombre del colaborador que tiene asignado el equipo”</a:t>
            </a:r>
            <a:endParaRPr lang="es-PE" sz="1400" b="1"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64912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E202D-2FED-A53B-1207-91B55DF49706}"/>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E267ECD2-5842-FE61-DEFE-152B5257F819}"/>
              </a:ext>
            </a:extLst>
          </p:cNvPr>
          <p:cNvPicPr>
            <a:picLocks noChangeAspect="1"/>
          </p:cNvPicPr>
          <p:nvPr/>
        </p:nvPicPr>
        <p:blipFill>
          <a:blip r:embed="rId3"/>
          <a:stretch>
            <a:fillRect/>
          </a:stretch>
        </p:blipFill>
        <p:spPr>
          <a:xfrm>
            <a:off x="10507881" y="-1"/>
            <a:ext cx="1600200" cy="976471"/>
          </a:xfrm>
          <a:prstGeom prst="rect">
            <a:avLst/>
          </a:prstGeom>
        </p:spPr>
      </p:pic>
      <p:pic>
        <p:nvPicPr>
          <p:cNvPr id="4" name="Imagen 3">
            <a:extLst>
              <a:ext uri="{FF2B5EF4-FFF2-40B4-BE49-F238E27FC236}">
                <a16:creationId xmlns:a16="http://schemas.microsoft.com/office/drawing/2014/main" id="{29FAA0A3-CB4A-52AC-771B-9330ED1BFBEB}"/>
              </a:ext>
            </a:extLst>
          </p:cNvPr>
          <p:cNvPicPr>
            <a:picLocks noChangeAspect="1"/>
          </p:cNvPicPr>
          <p:nvPr/>
        </p:nvPicPr>
        <p:blipFill>
          <a:blip r:embed="rId4"/>
          <a:stretch>
            <a:fillRect/>
          </a:stretch>
        </p:blipFill>
        <p:spPr>
          <a:xfrm>
            <a:off x="289367" y="644469"/>
            <a:ext cx="11809731" cy="6178805"/>
          </a:xfrm>
          <a:prstGeom prst="rect">
            <a:avLst/>
          </a:prstGeom>
        </p:spPr>
      </p:pic>
      <p:sp>
        <p:nvSpPr>
          <p:cNvPr id="6" name="Flecha: a la derecha 5">
            <a:extLst>
              <a:ext uri="{FF2B5EF4-FFF2-40B4-BE49-F238E27FC236}">
                <a16:creationId xmlns:a16="http://schemas.microsoft.com/office/drawing/2014/main" id="{16F00DF6-8055-91AA-5708-0C824D15C2C7}"/>
              </a:ext>
            </a:extLst>
          </p:cNvPr>
          <p:cNvSpPr/>
          <p:nvPr/>
        </p:nvSpPr>
        <p:spPr>
          <a:xfrm rot="10800000" flipH="1">
            <a:off x="5569819" y="3993264"/>
            <a:ext cx="1144959" cy="474787"/>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s-PE"/>
          </a:p>
        </p:txBody>
      </p:sp>
      <p:sp>
        <p:nvSpPr>
          <p:cNvPr id="5" name="Título 7">
            <a:extLst>
              <a:ext uri="{FF2B5EF4-FFF2-40B4-BE49-F238E27FC236}">
                <a16:creationId xmlns:a16="http://schemas.microsoft.com/office/drawing/2014/main" id="{D968F9E3-7FA4-865D-2FFE-A2B3F519FD9F}"/>
              </a:ext>
            </a:extLst>
          </p:cNvPr>
          <p:cNvSpPr>
            <a:spLocks noGrp="1"/>
          </p:cNvSpPr>
          <p:nvPr>
            <p:ph type="title"/>
          </p:nvPr>
        </p:nvSpPr>
        <p:spPr>
          <a:xfrm>
            <a:off x="416689" y="158333"/>
            <a:ext cx="11401063" cy="362528"/>
          </a:xfrm>
        </p:spPr>
        <p:txBody>
          <a:bodyPr/>
          <a:lstStyle/>
          <a:p>
            <a:r>
              <a:rPr lang="es-ES" sz="1900" dirty="0"/>
              <a:t>EJEMPLO DE UN REGISTRO DE REQUERIMIENDO TRASLADO DE PC – ROL SOLICITANTE</a:t>
            </a:r>
            <a:endParaRPr lang="es-PE" sz="1900" dirty="0"/>
          </a:p>
        </p:txBody>
      </p:sp>
    </p:spTree>
    <p:extLst>
      <p:ext uri="{BB962C8B-B14F-4D97-AF65-F5344CB8AC3E}">
        <p14:creationId xmlns:p14="http://schemas.microsoft.com/office/powerpoint/2010/main" val="23634595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A78D9-9D81-1DAF-C1F4-97D45DBEAFE0}"/>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0D20BB58-6A69-5714-8F82-6002D00D8D99}"/>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C65921F9-9100-DA9E-8462-65C68C27F4C5}"/>
              </a:ext>
            </a:extLst>
          </p:cNvPr>
          <p:cNvSpPr>
            <a:spLocks noGrp="1"/>
          </p:cNvSpPr>
          <p:nvPr>
            <p:ph type="title"/>
          </p:nvPr>
        </p:nvSpPr>
        <p:spPr>
          <a:xfrm>
            <a:off x="416689" y="158333"/>
            <a:ext cx="11401063" cy="362528"/>
          </a:xfrm>
        </p:spPr>
        <p:txBody>
          <a:bodyPr/>
          <a:lstStyle/>
          <a:p>
            <a:pPr algn="ctr"/>
            <a:r>
              <a:rPr lang="es-ES" sz="2500" dirty="0"/>
              <a:t>MANTENIMIENTO PREVENTIVO</a:t>
            </a:r>
            <a:endParaRPr lang="es-PE" sz="2500" dirty="0"/>
          </a:p>
        </p:txBody>
      </p:sp>
      <p:pic>
        <p:nvPicPr>
          <p:cNvPr id="6" name="Imagen 5">
            <a:extLst>
              <a:ext uri="{FF2B5EF4-FFF2-40B4-BE49-F238E27FC236}">
                <a16:creationId xmlns:a16="http://schemas.microsoft.com/office/drawing/2014/main" id="{9953FA7D-F714-98B5-CD24-2B221F29FD0B}"/>
              </a:ext>
            </a:extLst>
          </p:cNvPr>
          <p:cNvPicPr>
            <a:picLocks noChangeAspect="1"/>
          </p:cNvPicPr>
          <p:nvPr/>
        </p:nvPicPr>
        <p:blipFill>
          <a:blip r:embed="rId4"/>
          <a:stretch>
            <a:fillRect/>
          </a:stretch>
        </p:blipFill>
        <p:spPr>
          <a:xfrm>
            <a:off x="300251" y="520861"/>
            <a:ext cx="11614245" cy="6156164"/>
          </a:xfrm>
          <a:prstGeom prst="rect">
            <a:avLst/>
          </a:prstGeom>
          <a:ln>
            <a:solidFill>
              <a:schemeClr val="accent1">
                <a:lumMod val="40000"/>
                <a:lumOff val="60000"/>
              </a:schemeClr>
            </a:solidFill>
          </a:ln>
        </p:spPr>
      </p:pic>
      <p:sp>
        <p:nvSpPr>
          <p:cNvPr id="7" name="Flecha: a la derecha 6">
            <a:extLst>
              <a:ext uri="{FF2B5EF4-FFF2-40B4-BE49-F238E27FC236}">
                <a16:creationId xmlns:a16="http://schemas.microsoft.com/office/drawing/2014/main" id="{3B07C074-4437-6C9A-DAF3-BCD5788DA23E}"/>
              </a:ext>
            </a:extLst>
          </p:cNvPr>
          <p:cNvSpPr/>
          <p:nvPr/>
        </p:nvSpPr>
        <p:spPr>
          <a:xfrm>
            <a:off x="5977719" y="2766653"/>
            <a:ext cx="696036" cy="362528"/>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3708699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40D2B-762E-2380-0EB0-3D6EC5707C0E}"/>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6EE62813-8676-495C-1C4B-C120A99670B1}"/>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F08890D5-20E6-82E2-8D50-7485E00720D1}"/>
              </a:ext>
            </a:extLst>
          </p:cNvPr>
          <p:cNvSpPr>
            <a:spLocks noGrp="1"/>
          </p:cNvSpPr>
          <p:nvPr>
            <p:ph type="title"/>
          </p:nvPr>
        </p:nvSpPr>
        <p:spPr>
          <a:xfrm>
            <a:off x="416689" y="158333"/>
            <a:ext cx="11401063" cy="362528"/>
          </a:xfrm>
        </p:spPr>
        <p:txBody>
          <a:bodyPr/>
          <a:lstStyle/>
          <a:p>
            <a:pPr algn="ctr"/>
            <a:r>
              <a:rPr lang="es-ES" sz="2500" dirty="0"/>
              <a:t>MANTENIMIENTO PREVENTIVO</a:t>
            </a:r>
            <a:endParaRPr lang="es-PE" sz="2500" dirty="0"/>
          </a:p>
        </p:txBody>
      </p:sp>
      <p:pic>
        <p:nvPicPr>
          <p:cNvPr id="5" name="Imagen 4">
            <a:extLst>
              <a:ext uri="{FF2B5EF4-FFF2-40B4-BE49-F238E27FC236}">
                <a16:creationId xmlns:a16="http://schemas.microsoft.com/office/drawing/2014/main" id="{57E0BCFB-B828-2F5C-E70E-6931B7B39C4B}"/>
              </a:ext>
            </a:extLst>
          </p:cNvPr>
          <p:cNvPicPr>
            <a:picLocks noChangeAspect="1"/>
          </p:cNvPicPr>
          <p:nvPr/>
        </p:nvPicPr>
        <p:blipFill>
          <a:blip r:embed="rId4"/>
          <a:stretch>
            <a:fillRect/>
          </a:stretch>
        </p:blipFill>
        <p:spPr>
          <a:xfrm>
            <a:off x="300251" y="679194"/>
            <a:ext cx="11807830" cy="6020473"/>
          </a:xfrm>
          <a:prstGeom prst="rect">
            <a:avLst/>
          </a:prstGeom>
        </p:spPr>
      </p:pic>
      <p:sp>
        <p:nvSpPr>
          <p:cNvPr id="9" name="CuadroTexto 8">
            <a:extLst>
              <a:ext uri="{FF2B5EF4-FFF2-40B4-BE49-F238E27FC236}">
                <a16:creationId xmlns:a16="http://schemas.microsoft.com/office/drawing/2014/main" id="{A7C476A7-BE64-42F0-77C9-3B1042E45E78}"/>
              </a:ext>
            </a:extLst>
          </p:cNvPr>
          <p:cNvSpPr txBox="1"/>
          <p:nvPr/>
        </p:nvSpPr>
        <p:spPr>
          <a:xfrm>
            <a:off x="8994467" y="3734559"/>
            <a:ext cx="2141933" cy="261610"/>
          </a:xfrm>
          <a:prstGeom prst="rect">
            <a:avLst/>
          </a:prstGeom>
          <a:noFill/>
        </p:spPr>
        <p:txBody>
          <a:bodyPr wrap="none" rtlCol="0">
            <a:spAutoFit/>
          </a:bodyPr>
          <a:lstStyle/>
          <a:p>
            <a:r>
              <a:rPr lang="es-ES" sz="1100" b="1" dirty="0">
                <a:solidFill>
                  <a:srgbClr val="FF0000"/>
                </a:solidFill>
              </a:rPr>
              <a:t> </a:t>
            </a:r>
            <a:r>
              <a:rPr lang="es-ES" sz="1000" b="1" dirty="0">
                <a:solidFill>
                  <a:srgbClr val="FF0000"/>
                </a:solidFill>
              </a:rPr>
              <a:t>Asignado:        LEIVA ZARATE, KAROL</a:t>
            </a:r>
            <a:endParaRPr lang="es-PE" sz="1000" dirty="0">
              <a:solidFill>
                <a:srgbClr val="FF0000"/>
              </a:solidFill>
            </a:endParaRPr>
          </a:p>
        </p:txBody>
      </p:sp>
      <p:sp>
        <p:nvSpPr>
          <p:cNvPr id="10" name="Flecha: a la derecha 9">
            <a:extLst>
              <a:ext uri="{FF2B5EF4-FFF2-40B4-BE49-F238E27FC236}">
                <a16:creationId xmlns:a16="http://schemas.microsoft.com/office/drawing/2014/main" id="{8DC327AC-711D-33CC-E9D9-715496942CBF}"/>
              </a:ext>
            </a:extLst>
          </p:cNvPr>
          <p:cNvSpPr/>
          <p:nvPr/>
        </p:nvSpPr>
        <p:spPr>
          <a:xfrm>
            <a:off x="6496631" y="3042525"/>
            <a:ext cx="2497836" cy="1645678"/>
          </a:xfrm>
          <a:prstGeom prst="rightArrow">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200" b="1" dirty="0">
                <a:ln w="0"/>
                <a:solidFill>
                  <a:schemeClr val="tx1"/>
                </a:solidFill>
                <a:effectLst>
                  <a:outerShdw blurRad="38100" dist="25400" dir="5400000" algn="ctr" rotWithShape="0">
                    <a:srgbClr val="6E747A">
                      <a:alpha val="43000"/>
                    </a:srgbClr>
                  </a:outerShdw>
                </a:effectLst>
              </a:rPr>
              <a:t>“Se debería agregar el nombre del colaborador que tiene asignado el equipo”</a:t>
            </a:r>
            <a:endParaRPr lang="es-PE" sz="1200" b="1"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387493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22E17-17E0-30BB-2254-06FA26C08654}"/>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A08BBB05-91B4-AD85-6F84-904DEEF38C19}"/>
              </a:ext>
            </a:extLst>
          </p:cNvPr>
          <p:cNvPicPr>
            <a:picLocks noChangeAspect="1"/>
          </p:cNvPicPr>
          <p:nvPr/>
        </p:nvPicPr>
        <p:blipFill>
          <a:blip r:embed="rId3"/>
          <a:stretch>
            <a:fillRect/>
          </a:stretch>
        </p:blipFill>
        <p:spPr>
          <a:xfrm>
            <a:off x="10507881" y="-1"/>
            <a:ext cx="1600200" cy="976471"/>
          </a:xfrm>
          <a:prstGeom prst="rect">
            <a:avLst/>
          </a:prstGeom>
        </p:spPr>
      </p:pic>
      <p:sp>
        <p:nvSpPr>
          <p:cNvPr id="8" name="Título 7">
            <a:extLst>
              <a:ext uri="{FF2B5EF4-FFF2-40B4-BE49-F238E27FC236}">
                <a16:creationId xmlns:a16="http://schemas.microsoft.com/office/drawing/2014/main" id="{2D23764C-CEF5-83C2-5193-0EC20846F1FD}"/>
              </a:ext>
            </a:extLst>
          </p:cNvPr>
          <p:cNvSpPr>
            <a:spLocks noGrp="1"/>
          </p:cNvSpPr>
          <p:nvPr>
            <p:ph type="title"/>
          </p:nvPr>
        </p:nvSpPr>
        <p:spPr>
          <a:xfrm>
            <a:off x="416689" y="158333"/>
            <a:ext cx="11401063" cy="362528"/>
          </a:xfrm>
        </p:spPr>
        <p:txBody>
          <a:bodyPr/>
          <a:lstStyle/>
          <a:p>
            <a:pPr algn="ctr"/>
            <a:r>
              <a:rPr lang="es-ES" sz="2500" dirty="0"/>
              <a:t>MAESTRO DE EQUIPO</a:t>
            </a:r>
            <a:endParaRPr lang="es-PE" sz="2500" dirty="0"/>
          </a:p>
        </p:txBody>
      </p:sp>
      <p:sp>
        <p:nvSpPr>
          <p:cNvPr id="2" name="CuadroTexto 1">
            <a:extLst>
              <a:ext uri="{FF2B5EF4-FFF2-40B4-BE49-F238E27FC236}">
                <a16:creationId xmlns:a16="http://schemas.microsoft.com/office/drawing/2014/main" id="{10806DA0-F9D6-B2F1-97D3-F1954B2983E5}"/>
              </a:ext>
            </a:extLst>
          </p:cNvPr>
          <p:cNvSpPr txBox="1"/>
          <p:nvPr/>
        </p:nvSpPr>
        <p:spPr>
          <a:xfrm>
            <a:off x="442610" y="471488"/>
            <a:ext cx="10145598" cy="369332"/>
          </a:xfrm>
          <a:prstGeom prst="rect">
            <a:avLst/>
          </a:prstGeom>
          <a:noFill/>
        </p:spPr>
        <p:txBody>
          <a:bodyPr wrap="none" rtlCol="0">
            <a:spAutoFit/>
          </a:bodyPr>
          <a:lstStyle/>
          <a:p>
            <a:r>
              <a:rPr lang="es-ES" dirty="0"/>
              <a:t>Se necesita el maestro de equipo para la carga en productivo para la salida en vivo de la plataforma OSAC</a:t>
            </a:r>
            <a:endParaRPr lang="es-PE" dirty="0"/>
          </a:p>
        </p:txBody>
      </p:sp>
      <p:pic>
        <p:nvPicPr>
          <p:cNvPr id="7" name="Imagen 6">
            <a:hlinkClick r:id="rId4" action="ppaction://hlinkfile"/>
            <a:extLst>
              <a:ext uri="{FF2B5EF4-FFF2-40B4-BE49-F238E27FC236}">
                <a16:creationId xmlns:a16="http://schemas.microsoft.com/office/drawing/2014/main" id="{78994AA9-0A46-C162-AE2A-DB973B4C44B7}"/>
              </a:ext>
            </a:extLst>
          </p:cNvPr>
          <p:cNvPicPr>
            <a:picLocks noChangeAspect="1"/>
          </p:cNvPicPr>
          <p:nvPr/>
        </p:nvPicPr>
        <p:blipFill>
          <a:blip r:embed="rId5"/>
          <a:stretch>
            <a:fillRect/>
          </a:stretch>
        </p:blipFill>
        <p:spPr>
          <a:xfrm>
            <a:off x="2876550" y="1048527"/>
            <a:ext cx="6438900" cy="5337985"/>
          </a:xfrm>
          <a:prstGeom prst="rect">
            <a:avLst/>
          </a:prstGeom>
        </p:spPr>
      </p:pic>
      <p:pic>
        <p:nvPicPr>
          <p:cNvPr id="10" name="Gráfico 9" descr="Clip con relleno sólido">
            <a:hlinkClick r:id="rId4" action="ppaction://hlinkfile"/>
            <a:extLst>
              <a:ext uri="{FF2B5EF4-FFF2-40B4-BE49-F238E27FC236}">
                <a16:creationId xmlns:a16="http://schemas.microsoft.com/office/drawing/2014/main" id="{13BC2080-3517-CCDA-D551-FECE8EE127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7339" y="5869801"/>
            <a:ext cx="475544" cy="433341"/>
          </a:xfrm>
          <a:prstGeom prst="rect">
            <a:avLst/>
          </a:prstGeom>
        </p:spPr>
      </p:pic>
    </p:spTree>
    <p:extLst>
      <p:ext uri="{BB962C8B-B14F-4D97-AF65-F5344CB8AC3E}">
        <p14:creationId xmlns:p14="http://schemas.microsoft.com/office/powerpoint/2010/main" val="3232656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D7F8F-E7E0-4A1A-F46B-1188DCE6EC5D}"/>
            </a:ext>
          </a:extLst>
        </p:cNvPr>
        <p:cNvGrpSpPr/>
        <p:nvPr/>
      </p:nvGrpSpPr>
      <p:grpSpPr>
        <a:xfrm>
          <a:off x="0" y="0"/>
          <a:ext cx="0" cy="0"/>
          <a:chOff x="0" y="0"/>
          <a:chExt cx="0" cy="0"/>
        </a:xfrm>
      </p:grpSpPr>
      <p:pic>
        <p:nvPicPr>
          <p:cNvPr id="35" name="Imagen 34">
            <a:extLst>
              <a:ext uri="{FF2B5EF4-FFF2-40B4-BE49-F238E27FC236}">
                <a16:creationId xmlns:a16="http://schemas.microsoft.com/office/drawing/2014/main" id="{D5C53923-A757-1D67-9A8B-A1D188D4E424}"/>
              </a:ext>
            </a:extLst>
          </p:cNvPr>
          <p:cNvPicPr>
            <a:picLocks noChangeAspect="1"/>
          </p:cNvPicPr>
          <p:nvPr/>
        </p:nvPicPr>
        <p:blipFill>
          <a:blip r:embed="rId3"/>
          <a:stretch>
            <a:fillRect/>
          </a:stretch>
        </p:blipFill>
        <p:spPr>
          <a:xfrm>
            <a:off x="10507881" y="-1"/>
            <a:ext cx="1600200" cy="976471"/>
          </a:xfrm>
          <a:prstGeom prst="rect">
            <a:avLst/>
          </a:prstGeom>
        </p:spPr>
      </p:pic>
      <p:pic>
        <p:nvPicPr>
          <p:cNvPr id="3" name="Imagen 2">
            <a:extLst>
              <a:ext uri="{FF2B5EF4-FFF2-40B4-BE49-F238E27FC236}">
                <a16:creationId xmlns:a16="http://schemas.microsoft.com/office/drawing/2014/main" id="{2BF8FA42-3C4F-1278-7F3E-52C43D611D30}"/>
              </a:ext>
            </a:extLst>
          </p:cNvPr>
          <p:cNvPicPr>
            <a:picLocks noChangeAspect="1"/>
          </p:cNvPicPr>
          <p:nvPr/>
        </p:nvPicPr>
        <p:blipFill>
          <a:blip r:embed="rId4"/>
          <a:stretch>
            <a:fillRect/>
          </a:stretch>
        </p:blipFill>
        <p:spPr>
          <a:xfrm>
            <a:off x="416689" y="648177"/>
            <a:ext cx="11665773" cy="5915085"/>
          </a:xfrm>
          <a:prstGeom prst="rect">
            <a:avLst/>
          </a:prstGeom>
        </p:spPr>
      </p:pic>
      <p:sp>
        <p:nvSpPr>
          <p:cNvPr id="5" name="Título 7">
            <a:extLst>
              <a:ext uri="{FF2B5EF4-FFF2-40B4-BE49-F238E27FC236}">
                <a16:creationId xmlns:a16="http://schemas.microsoft.com/office/drawing/2014/main" id="{AD346AC2-4E89-CE0C-2109-7F9ABB648DC8}"/>
              </a:ext>
            </a:extLst>
          </p:cNvPr>
          <p:cNvSpPr>
            <a:spLocks noGrp="1"/>
          </p:cNvSpPr>
          <p:nvPr>
            <p:ph type="title"/>
          </p:nvPr>
        </p:nvSpPr>
        <p:spPr>
          <a:xfrm>
            <a:off x="416689" y="158333"/>
            <a:ext cx="11401063" cy="362528"/>
          </a:xfrm>
        </p:spPr>
        <p:txBody>
          <a:bodyPr/>
          <a:lstStyle/>
          <a:p>
            <a:r>
              <a:rPr lang="es-ES" sz="1900" dirty="0"/>
              <a:t>EJEMPLO DE UN REGISTRO DE REQUERIMIENDO TRASLADO DE PC – ROL SOLICITANTE</a:t>
            </a:r>
            <a:endParaRPr lang="es-PE" sz="1900" dirty="0"/>
          </a:p>
        </p:txBody>
      </p:sp>
    </p:spTree>
    <p:extLst>
      <p:ext uri="{BB962C8B-B14F-4D97-AF65-F5344CB8AC3E}">
        <p14:creationId xmlns:p14="http://schemas.microsoft.com/office/powerpoint/2010/main" val="47260762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5625</TotalTime>
  <Words>1481</Words>
  <Application>Microsoft Office PowerPoint</Application>
  <PresentationFormat>Panorámica</PresentationFormat>
  <Paragraphs>226</Paragraphs>
  <Slides>82</Slides>
  <Notes>80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82</vt:i4>
      </vt:variant>
    </vt:vector>
  </HeadingPairs>
  <TitlesOfParts>
    <vt:vector size="88" baseType="lpstr">
      <vt:lpstr>Aptos</vt:lpstr>
      <vt:lpstr>Arial</vt:lpstr>
      <vt:lpstr>Calibri</vt:lpstr>
      <vt:lpstr>Montserrat</vt:lpstr>
      <vt:lpstr>Montserrat Light</vt:lpstr>
      <vt:lpstr>Tema de Office</vt:lpstr>
      <vt:lpstr>PORTAL OSAC</vt:lpstr>
      <vt:lpstr>Presentación de PowerPoint</vt:lpstr>
      <vt:lpstr>PORTAL OSAC – SISTEMA DE ÓRDENES DE SERVICIO</vt:lpstr>
      <vt:lpstr>OBSERVACIONES</vt:lpstr>
      <vt:lpstr>EJEMPLO DE UN REGISTRO DE REQUERIMIENDO TRASLADO DE PC – ROL SOLICITANTE</vt:lpstr>
      <vt:lpstr>EJEMPLO DE UN REGISTRO DE REQUERIMIENDO TRASLADO DE PC – ROL SOLICITANTE</vt:lpstr>
      <vt:lpstr>EJEMPLO DE UN REGISTRO DE REQUERIMIENDO TRASLADO DE PC – ROL SOLICITANTE</vt:lpstr>
      <vt:lpstr>EJEMPLO DE UN REGISTRO DE REQUERIMIENDO TRASLADO DE PC – ROL SOLICITANTE</vt:lpstr>
      <vt:lpstr>EJEMPLO DE UN REGISTRO DE REQUERIMIENDO TRASLADO DE PC – ROL SOLICITANTE</vt:lpstr>
      <vt:lpstr>EJEMPLO DE UN REGISTRO DE REQUERIMIENDO TRASLADO DE PC – NOTIFICACIÓN CORREO</vt:lpstr>
      <vt:lpstr>EJEMPLO DE UN REGISTRO DE REQUERIMIENDO TRASLADO DE PC – ROL ADMINISTRADOR</vt:lpstr>
      <vt:lpstr>EJEMPLO DE UN REGISTRO DE REQUERIMIENDO TRASLADO DE PC – ROL ADMINISTRADOR</vt:lpstr>
      <vt:lpstr>EJEMPLO DE UN REGISTRO DE REQUERIMIENDO TRASLADO DE PC – ROL ADMINISTRADOR</vt:lpstr>
      <vt:lpstr>EJEMPLO DE UN REGISTRO DE REQUERIMIENDO TRASLADO DE PC – ROL ADMINISTRADOR</vt:lpstr>
      <vt:lpstr>EJEMPLO DE UN REGISTRO DE REQUERIMIENDO TRASLADO DE PC – ROL TÉCNICO</vt:lpstr>
      <vt:lpstr>EJEMPLO DE UN REGISTRO DE REQUERIMIENDO TRASLADO DE PC – ROL TÉCNICO</vt:lpstr>
      <vt:lpstr>EJEMPLO DE UN REGISTRO DE REQUERIMIENDO TRASLADO DE PC – ROL TÉCNICO</vt:lpstr>
      <vt:lpstr>EJEMPLO DE UN REGISTRO DE REQUERIMIENDO TRASLADO DE PC – ROL TÉCNICO</vt:lpstr>
      <vt:lpstr>EJEMPLO DE UN REGISTRO DE REQUERIMIENDO TRASLADO DE PC – ROL TÉCNICO</vt:lpstr>
      <vt:lpstr>EJEMPLO DE UN REGISTRO DE REQUERIMIENDO TRASLADO DE PC – ROL TÉCNICO</vt:lpstr>
      <vt:lpstr>EJEMPLO DE UN REGISTRO DE REQUERIMIENDO TRASLADO DE PC – NOTIFICACIÓN CORREO</vt:lpstr>
      <vt:lpstr>EJEMPLO DE UN REGISTRO DE REQUERIMIENDO TRASLADO DE PC – ROL SOLICITANTE</vt:lpstr>
      <vt:lpstr>EJEMPLO DE UN REGISTRO DE REQUERIMIENDO TRASLADO DE PC – ROL SOLICITANTE : CONFIRMA O RECHAZA ATENCIÓN</vt:lpstr>
      <vt:lpstr>EJEMPLO DE UN REGISTRO DE REQUERIMIENDO TRASLADO DE PC – ROL SOLICITANTE : CONFIRMA O RECHAZA ATENCIÓN</vt:lpstr>
      <vt:lpstr>EJEMPLO DE UN REGISTRO DE REQUERIMIENDO TRASLADO DE PC – ROL SOLICITANTE : CONFIRMA O RECHAZA ATENCIÓN</vt:lpstr>
      <vt:lpstr>EJEMPLO DE UN REGISTRO DE REQUERIMIENDO TRASLADO DE PC – ROL SOLICITANTE : CONFIRMA O RECHAZA ATENCIÓN</vt:lpstr>
      <vt:lpstr>EJEMPLO DE UN REGISTRO DE REQUERIMIENDO TRASLADO DE PC – NOTIFICACIÓN CORREO </vt:lpstr>
      <vt:lpstr>EJEMPLO : REGISTRO DE INCIDENCIA</vt:lpstr>
      <vt:lpstr>EJEMPLO DE UN REGISTRO DE INCIDENCIA – ROL SOLICITANTE</vt:lpstr>
      <vt:lpstr>EJEMPLO DE UN REGISTRO DE INCIDENCIA – ROL SOLICITANTE</vt:lpstr>
      <vt:lpstr>EJEMPLO DE UN REGISTRO DE INCIDENCIA – ROL SOLICITANTE</vt:lpstr>
      <vt:lpstr>EJEMPLO DE UN REGISTRO DE INCIDENCIA – NOTIFICACIÓN CORREO </vt:lpstr>
      <vt:lpstr>EJEMPLO DE UN REGISTRO DE INCIDENCIA – ROL ADMINISTRADOR</vt:lpstr>
      <vt:lpstr>EJEMPLO DE UN REGISTRO DE INCIDENCIA – ROL ADMINISTRADOR</vt:lpstr>
      <vt:lpstr>EJEMPLO DE UN REGISTRO DE INCIDENCIA – ROL ADMINISTRADOR</vt:lpstr>
      <vt:lpstr>EJEMPLO DE UN REGISTRO DE INCIDENCIA – ROL ADMINISTRADOR</vt:lpstr>
      <vt:lpstr>EJEMPLO DE UN REGISTRO DE INCIDENCIA – ROL ADMINISTRADOR</vt:lpstr>
      <vt:lpstr>EJEMPLO DE UN REGISTRO DE INCIDENCIA – ROL ADMINISTRADOR</vt:lpstr>
      <vt:lpstr>EJEMPLO DE UN REGISTRO DE INCIDENCIA – ROL ADMINISTRADOR</vt:lpstr>
      <vt:lpstr>EJEMPLO DE UN REGISTRO DE INCIDENCIA – NOTIFICACIÓN CORREO - TÉCNICO</vt:lpstr>
      <vt:lpstr>EJEMPLO DE UN REGISTRO DE INCIDENCIA – ROL TÉCNICO</vt:lpstr>
      <vt:lpstr>EJEMPLO DE UN REGISTRO DE INCIDENCIA – ROL TÉCNICO</vt:lpstr>
      <vt:lpstr>EJEMPLO DE UN REGISTRO DE INCIDENCIA – ROL TÉCNICO</vt:lpstr>
      <vt:lpstr>EJEMPLO DE UN REGISTRO DE INCIDENCIA – ROL TÉCNICO</vt:lpstr>
      <vt:lpstr>EJEMPLO DE UN REGISTRO DE INCIDENCIA – ROL TÉCNICO</vt:lpstr>
      <vt:lpstr>EJEMPLO DE UN REGISTRO DE INCIDENCIA – ROL TÉCNICO</vt:lpstr>
      <vt:lpstr>EJEMPLO DE UN REGISTRO DE INCIDENCIA – NOTIFICACIÓN CORREO</vt:lpstr>
      <vt:lpstr>EJEMPLO DE UN REGISTRO DE INCIDENCIA – ROL SOLICITANTE : CONFIRMACIÓN O RECHAZO DE LA ATENCIÓN</vt:lpstr>
      <vt:lpstr>EJEMPLO DE UN REGISTRO DE INCIDENCIA – ROL SOLICITANTE : CONFIRMACIÓN O RECHAZO DE LA ATENCIÓN</vt:lpstr>
      <vt:lpstr>EJEMPLO DE UN REGISTRO DE INCIDENCIA – ROL SOLICITANTE : CONFIRMACIÓN O RECHAZO DE LA ATENCIÓN</vt:lpstr>
      <vt:lpstr>EJEMPLO DE UN REGISTRO DE INCIDENCIA – ROL SOLICITANTE : CONFIRMACIÓN O RECHAZO DE LA ATENCIÓN</vt:lpstr>
      <vt:lpstr>EJEMPLO DE UN REGISTRO DE INCIDENCIA – ROL SOLICITANTE : CONFIRMACIÓN O RECHAZO DE LA ATENCIÓN</vt:lpstr>
      <vt:lpstr>EJEMPLO DE UN REGISTRO DE INCIDENCIA – NOTIFICACIÓN DE CORREO</vt:lpstr>
      <vt:lpstr>EJEMPLO DE UN REGISTRO DE INCIDENCIA POR PARTE DE SOPORTE DE APLICACIONES/AC SUPPORT</vt:lpstr>
      <vt:lpstr>DIAGRAMA DE FLUJO – SOPORTE APLICACIONES REGISTRA LA INCIDENCIA/AC SUPPORT</vt:lpstr>
      <vt:lpstr>EJEMPLO DE UN REGISTRO DE INCIDENCIA POR PARTE DE SOPORTE DE APLICACIONES</vt:lpstr>
      <vt:lpstr>EJEMPLO DE UN REGISTRO DE INCIDENCIA POR PARTE DEL ADMINISTRADOR</vt:lpstr>
      <vt:lpstr>EJEMPLO DE UN REGISTRO DE INCIDENCIA POR PARTE DEL ADMINISTRADOR</vt:lpstr>
      <vt:lpstr>EJEMPLO DE UN REGISTRO DE INCIDENCIA POR PARTE DEL ADMINISTRADOR</vt:lpstr>
      <vt:lpstr>EJEMPLO DE UN REGISTRO DE INCIDENCIA POR PARTE DEL ADMINISTRADOR</vt:lpstr>
      <vt:lpstr>EJEMPLO DE UN REGISTRO DE INCIDENCIA POR PARTE DEL ADMINISTRADOR</vt:lpstr>
      <vt:lpstr>EJEMPLO DE UN REGISTRO DE INCIDENCIA POR PARTE DEL ADMINISTRADOR</vt:lpstr>
      <vt:lpstr>EJEMPLO DE UN REGISTRO DE INCIDENCIA POR PARTE DEL ADMINISTRADOR</vt:lpstr>
      <vt:lpstr>EJEMPLO DE UN REGISTRO DE INCIDENCIA POR PARTE DEL ADMINISTRADOR</vt:lpstr>
      <vt:lpstr>EJEMPLO DE UN REGISTRO DE INCIDENCIA POR PARTE DEL ADMINISTRADOR – NOTIFICACIÓN DE CORREO</vt:lpstr>
      <vt:lpstr>EJEMPLO DE UN REGISTRO DE INCIDENCIA POR PARTE DEL ADMINISTRADOR – PERFIL ADMINISTRADOR  AC SUPPORT</vt:lpstr>
      <vt:lpstr>EJEMPLO DE UN REGISTRO DE INCIDENCIA POR PARTE DEL ADMINISTRADOR – PERFIL ADMINISTRADOR  AC SUPPORT</vt:lpstr>
      <vt:lpstr>EJEMPLO DE UN REGISTRO DE INCIDENCIA POR PARTE DEL ADMINISTRADOR – PERFIL ADMINISTRADOR  AC SUPPORT</vt:lpstr>
      <vt:lpstr>EJEMPLO DE UN REGISTRO DE INCIDENCIA POR PARTE DEL ADMINISTRADOR – PERFIL ADMINISTRADOR  AC SUPPORT</vt:lpstr>
      <vt:lpstr>REPORTE O INFORMACIÓN QUE CUENTA EL PERFIL ADMINISTRADOR</vt:lpstr>
      <vt:lpstr>REPORTE O INFORMACIÓN QUE CUENTA EL PERFIL ADMINISTRADOR</vt:lpstr>
      <vt:lpstr>REPORTE O INFORMACIÓN QUE CUENTA EL PERFIL ADMINISTRADOR</vt:lpstr>
      <vt:lpstr>EL PERFIL DEL ADMINISTRADOR – PUEDE CERRAR ORDENES DE SERVICIO</vt:lpstr>
      <vt:lpstr>DIAGRAMA DE ATENCIÓN DE MANTENIMIENTO PREVENTIVO</vt:lpstr>
      <vt:lpstr>MANTENIMIENTO PREVENTIVO</vt:lpstr>
      <vt:lpstr>MANTENIMIENTO PREVENTIVO</vt:lpstr>
      <vt:lpstr>MANTENIMIENTO PREVENTIVO</vt:lpstr>
      <vt:lpstr>MANTENIMIENTO PREVENTIVO</vt:lpstr>
      <vt:lpstr>MANTENIMIENTO PREVENTIVO</vt:lpstr>
      <vt:lpstr>MANTENIMIENTO PREVENTIVO</vt:lpstr>
      <vt:lpstr>MANTENIMIENTO PREVENTIVO</vt:lpstr>
      <vt:lpstr>MAESTRO DE EQUIPO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Araceli Casas</dc:creator>
  <cp:lastModifiedBy>Patricia Collantes</cp:lastModifiedBy>
  <cp:revision>182</cp:revision>
  <dcterms:created xsi:type="dcterms:W3CDTF">2020-12-28T13:35:34Z</dcterms:created>
  <dcterms:modified xsi:type="dcterms:W3CDTF">2025-02-07T20:14:46Z</dcterms:modified>
</cp:coreProperties>
</file>